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1"/>
  </p:notesMasterIdLst>
  <p:sldIdLst>
    <p:sldId id="281" r:id="rId5"/>
    <p:sldId id="315" r:id="rId6"/>
    <p:sldId id="316" r:id="rId7"/>
    <p:sldId id="317" r:id="rId8"/>
    <p:sldId id="318" r:id="rId9"/>
    <p:sldId id="313" r:id="rId10"/>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0" userDrawn="1">
          <p15:clr>
            <a:srgbClr val="A4A3A4"/>
          </p15:clr>
        </p15:guide>
        <p15:guide id="2" pos="2880" userDrawn="1">
          <p15:clr>
            <a:srgbClr val="A4A3A4"/>
          </p15:clr>
        </p15:guide>
        <p15:guide id="3" pos="136" userDrawn="1">
          <p15:clr>
            <a:srgbClr val="A4A3A4"/>
          </p15:clr>
        </p15:guide>
        <p15:guide id="4" pos="5624" userDrawn="1">
          <p15:clr>
            <a:srgbClr val="A4A3A4"/>
          </p15:clr>
        </p15:guide>
        <p15:guide id="6" orient="horz" pos="2822" userDrawn="1">
          <p15:clr>
            <a:srgbClr val="A4A3A4"/>
          </p15:clr>
        </p15:guide>
        <p15:guide id="7" orient="horz" pos="2890" userDrawn="1">
          <p15:clr>
            <a:srgbClr val="A4A3A4"/>
          </p15:clr>
        </p15:guide>
        <p15:guide id="8" orient="horz" pos="1280" userDrawn="1">
          <p15:clr>
            <a:srgbClr val="A4A3A4"/>
          </p15:clr>
        </p15:guide>
        <p15:guide id="9" orient="horz" pos="1529" userDrawn="1">
          <p15:clr>
            <a:srgbClr val="A4A3A4"/>
          </p15:clr>
        </p15:guide>
        <p15:guide id="10" orient="horz" pos="146" userDrawn="1">
          <p15:clr>
            <a:srgbClr val="A4A3A4"/>
          </p15:clr>
        </p15:guide>
        <p15:guide id="11" orient="horz" pos="554" userDrawn="1">
          <p15:clr>
            <a:srgbClr val="A4A3A4"/>
          </p15:clr>
        </p15:guide>
        <p15:guide id="12" orient="horz" pos="486" userDrawn="1">
          <p15:clr>
            <a:srgbClr val="A4A3A4"/>
          </p15:clr>
        </p15:guide>
        <p15:guide id="13" orient="horz" pos="305" userDrawn="1">
          <p15:clr>
            <a:srgbClr val="A4A3A4"/>
          </p15:clr>
        </p15:guide>
        <p15:guide id="14" pos="5261" userDrawn="1">
          <p15:clr>
            <a:srgbClr val="A4A3A4"/>
          </p15:clr>
        </p15:guide>
        <p15:guide id="15" pos="1927" userDrawn="1">
          <p15:clr>
            <a:srgbClr val="A4A3A4"/>
          </p15:clr>
        </p15:guide>
        <p15:guide id="16" pos="1882" userDrawn="1">
          <p15:clr>
            <a:srgbClr val="A4A3A4"/>
          </p15:clr>
        </p15:guide>
        <p15:guide id="17" pos="3833" userDrawn="1">
          <p15:clr>
            <a:srgbClr val="A4A3A4"/>
          </p15:clr>
        </p15:guide>
        <p15:guide id="18" pos="3878" userDrawn="1">
          <p15:clr>
            <a:srgbClr val="A4A3A4"/>
          </p15:clr>
        </p15:guide>
        <p15:guide id="19" orient="horz" pos="622" userDrawn="1">
          <p15:clr>
            <a:srgbClr val="A4A3A4"/>
          </p15:clr>
        </p15:guide>
        <p15:guide id="20" orient="horz" pos="1076" userDrawn="1">
          <p15:clr>
            <a:srgbClr val="A4A3A4"/>
          </p15:clr>
        </p15:guide>
        <p15:guide id="21" orient="horz" pos="917" userDrawn="1">
          <p15:clr>
            <a:srgbClr val="A4A3A4"/>
          </p15:clr>
        </p15:guide>
        <p15:guide id="22" orient="horz" pos="735" userDrawn="1">
          <p15:clr>
            <a:srgbClr val="A4A3A4"/>
          </p15:clr>
        </p15:guide>
        <p15:guide id="23" orient="horz" pos="373" userDrawn="1">
          <p15:clr>
            <a:srgbClr val="A4A3A4"/>
          </p15:clr>
        </p15:guide>
        <p15:guide id="24" orient="horz" pos="2527" userDrawn="1">
          <p15:clr>
            <a:srgbClr val="A4A3A4"/>
          </p15:clr>
        </p15:guide>
        <p15:guide id="25" pos="2857" userDrawn="1">
          <p15:clr>
            <a:srgbClr val="A4A3A4"/>
          </p15:clr>
        </p15:guide>
        <p15:guide id="26" pos="2903" userDrawn="1">
          <p15:clr>
            <a:srgbClr val="A4A3A4"/>
          </p15:clr>
        </p15:guide>
        <p15:guide id="27" orient="horz" pos="872" userDrawn="1">
          <p15:clr>
            <a:srgbClr val="A4A3A4"/>
          </p15:clr>
        </p15:guide>
        <p15:guide id="28" pos="3787" userDrawn="1">
          <p15:clr>
            <a:srgbClr val="A4A3A4"/>
          </p15:clr>
        </p15:guide>
        <p15:guide id="29" orient="horz" pos="2368" userDrawn="1">
          <p15:clr>
            <a:srgbClr val="A4A3A4"/>
          </p15:clr>
        </p15:guide>
        <p15:guide id="30" orient="horz" pos="1620" userDrawn="1">
          <p15:clr>
            <a:srgbClr val="A4A3A4"/>
          </p15:clr>
        </p15:guide>
        <p15:guide id="31" pos="2041" userDrawn="1">
          <p15:clr>
            <a:srgbClr val="A4A3A4"/>
          </p15:clr>
        </p15:guide>
        <p15:guide id="32" pos="1270" userDrawn="1">
          <p15:clr>
            <a:srgbClr val="A4A3A4"/>
          </p15:clr>
        </p15:guide>
        <p15:guide id="33" pos="2086" userDrawn="1">
          <p15:clr>
            <a:srgbClr val="A4A3A4"/>
          </p15:clr>
        </p15:guide>
        <p15:guide id="34" pos="793" userDrawn="1">
          <p15:clr>
            <a:srgbClr val="A4A3A4"/>
          </p15:clr>
        </p15:guide>
        <p15:guide id="35" pos="725" userDrawn="1">
          <p15:clr>
            <a:srgbClr val="A4A3A4"/>
          </p15:clr>
        </p15:guide>
        <p15:guide id="36" pos="2290" userDrawn="1">
          <p15:clr>
            <a:srgbClr val="A4A3A4"/>
          </p15:clr>
        </p15:guide>
        <p15:guide id="37" pos="5035" userDrawn="1">
          <p15:clr>
            <a:srgbClr val="A4A3A4"/>
          </p15:clr>
        </p15:guide>
        <p15:guide id="38" orient="horz" pos="1711" userDrawn="1">
          <p15:clr>
            <a:srgbClr val="A4A3A4"/>
          </p15:clr>
        </p15:guide>
        <p15:guide id="39" orient="horz" pos="1892" userDrawn="1">
          <p15:clr>
            <a:srgbClr val="A4A3A4"/>
          </p15:clr>
        </p15:guide>
        <p15:guide id="40" pos="13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se Decoutere" initials="ID" lastIdx="2" clrIdx="0">
    <p:extLst>
      <p:ext uri="{19B8F6BF-5375-455C-9EA6-DF929625EA0E}">
        <p15:presenceInfo xmlns:p15="http://schemas.microsoft.com/office/powerpoint/2012/main" userId="S::ilse.decoutere@wienerberger.com::4344001c-036b-4d53-986e-4d82cec47939" providerId="AD"/>
      </p:ext>
    </p:extLst>
  </p:cmAuthor>
  <p:cmAuthor id="2" name="Caroline Van de Velde" initials="CV" lastIdx="8" clrIdx="1">
    <p:extLst>
      <p:ext uri="{19B8F6BF-5375-455C-9EA6-DF929625EA0E}">
        <p15:presenceInfo xmlns:p15="http://schemas.microsoft.com/office/powerpoint/2012/main" userId="S::caroline.vandevelde@wienerberger.com::cb531a58-5541-4ce6-bb5d-04799e6738ee" providerId="AD"/>
      </p:ext>
    </p:extLst>
  </p:cmAuthor>
  <p:cmAuthor id="3" name="Joeri Goethals" initials="JG" lastIdx="23" clrIdx="2">
    <p:extLst>
      <p:ext uri="{19B8F6BF-5375-455C-9EA6-DF929625EA0E}">
        <p15:presenceInfo xmlns:p15="http://schemas.microsoft.com/office/powerpoint/2012/main" userId="S::Joeri.Goethals@wienerberger.com::ee9b36d2-7b22-401d-ba2d-30f19f869233" providerId="AD"/>
      </p:ext>
    </p:extLst>
  </p:cmAuthor>
  <p:cmAuthor id="4" name="Charlene Ghyselinck" initials="CG" lastIdx="27" clrIdx="3">
    <p:extLst>
      <p:ext uri="{19B8F6BF-5375-455C-9EA6-DF929625EA0E}">
        <p15:presenceInfo xmlns:p15="http://schemas.microsoft.com/office/powerpoint/2012/main" userId="S::charlene.ghyselinck@wienerberger.com::12b92d0c-d4a4-4cca-a2d8-6f96e5fb8761" providerId="AD"/>
      </p:ext>
    </p:extLst>
  </p:cmAuthor>
  <p:cmAuthor id="5" name="Heidi Beunens" initials="HB" lastIdx="3" clrIdx="4">
    <p:extLst>
      <p:ext uri="{19B8F6BF-5375-455C-9EA6-DF929625EA0E}">
        <p15:presenceInfo xmlns:p15="http://schemas.microsoft.com/office/powerpoint/2012/main" userId="S::heidi.beunens@wienerberger.com::5c6b4bad-73b9-4836-b5ff-4b4c026a8b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1923"/>
    <a:srgbClr val="0000FF"/>
    <a:srgbClr val="EC1923"/>
    <a:srgbClr val="ECEDED"/>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1B5D14-0B12-45AF-B870-1C31BEA5BA49}" v="53" dt="2021-02-19T16:13:11.764"/>
    <p1510:client id="{CE5ACD1B-70AA-4D63-BDB8-B574AE5579D0}" v="29" dt="2021-02-19T16:47:17.8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guide orient="horz" pos="2550"/>
        <p:guide pos="2880"/>
        <p:guide pos="136"/>
        <p:guide pos="5624"/>
        <p:guide orient="horz" pos="2822"/>
        <p:guide orient="horz" pos="2890"/>
        <p:guide orient="horz" pos="1280"/>
        <p:guide orient="horz" pos="1529"/>
        <p:guide orient="horz" pos="146"/>
        <p:guide orient="horz" pos="554"/>
        <p:guide orient="horz" pos="486"/>
        <p:guide orient="horz" pos="305"/>
        <p:guide pos="5261"/>
        <p:guide pos="1927"/>
        <p:guide pos="1882"/>
        <p:guide pos="3833"/>
        <p:guide pos="3878"/>
        <p:guide orient="horz" pos="622"/>
        <p:guide orient="horz" pos="1076"/>
        <p:guide orient="horz" pos="917"/>
        <p:guide orient="horz" pos="735"/>
        <p:guide orient="horz" pos="373"/>
        <p:guide orient="horz" pos="2527"/>
        <p:guide pos="2857"/>
        <p:guide pos="2903"/>
        <p:guide orient="horz" pos="872"/>
        <p:guide pos="3787"/>
        <p:guide orient="horz" pos="2368"/>
        <p:guide orient="horz" pos="1620"/>
        <p:guide pos="2041"/>
        <p:guide pos="1270"/>
        <p:guide pos="2086"/>
        <p:guide pos="793"/>
        <p:guide pos="725"/>
        <p:guide pos="2290"/>
        <p:guide pos="5035"/>
        <p:guide orient="horz" pos="1711"/>
        <p:guide orient="horz" pos="1892"/>
        <p:guide pos="133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Open Sans Regular" panose="020B0606030504020204" pitchFamily="34" charset="0"/>
              </a:defRPr>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Open Sans Regular" panose="020B0606030504020204" pitchFamily="34" charset="0"/>
              </a:defRPr>
            </a:lvl1pPr>
          </a:lstStyle>
          <a:p>
            <a:fld id="{D37FCFF5-5717-9A4F-BCEE-CE6113257054}" type="datetimeFigureOut">
              <a:rPr lang="de-DE" smtClean="0"/>
              <a:pPr/>
              <a:t>21.02.2024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 de texte principal bearbeiten</a:t>
            </a:r>
          </a:p>
          <a:p>
            <a:pPr lvl="1"/>
            <a:r>
              <a:rPr lang="de-DE"/>
              <a:t>Deuxième étage</a:t>
            </a:r>
          </a:p>
          <a:p>
            <a:pPr lvl="2"/>
            <a:r>
              <a:rPr lang="de-DE"/>
              <a:t>Dritte Ebene</a:t>
            </a:r>
          </a:p>
          <a:p>
            <a:pPr lvl="3"/>
            <a:r>
              <a:rPr lang="de-DE"/>
              <a:t>Quatrième étage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Open Sans Regular" panose="020B0606030504020204" pitchFamily="34" charset="0"/>
              </a:defRPr>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Open Sans Regular" panose="020B0606030504020204" pitchFamily="34" charset="0"/>
              </a:defRPr>
            </a:lvl1pPr>
          </a:lstStyle>
          <a:p>
            <a:fld id="{32AB1C79-4277-1041-9CAB-8B21B9A1809D}" type="slidenum">
              <a:rPr lang="de-DE" smtClean="0"/>
              <a:pPr/>
              <a:t>‹nr.›</a:t>
            </a:fld>
            <a:endParaRPr lang="de-DE"/>
          </a:p>
        </p:txBody>
      </p:sp>
    </p:spTree>
    <p:extLst>
      <p:ext uri="{BB962C8B-B14F-4D97-AF65-F5344CB8AC3E}">
        <p14:creationId xmlns:p14="http://schemas.microsoft.com/office/powerpoint/2010/main" val="1002898451"/>
      </p:ext>
    </p:extLst>
  </p:cSld>
  <p:clrMap bg1="lt1" tx1="dk1" bg2="lt2" tx2="dk2" accent1="accent1" accent2="accent2" accent3="accent3" accent4="accent4" accent5="accent5" accent6="accent6" hlink="hlink" folHlink="folHlink"/>
  <p:notesStyle>
    <a:lvl1pPr marL="0" algn="l" defTabSz="685800" rtl="0" eaLnBrk="1" latinLnBrk="0" hangingPunct="1">
      <a:defRPr sz="900" b="0" i="0" kern="1200">
        <a:solidFill>
          <a:schemeClr val="tx1"/>
        </a:solidFill>
        <a:latin typeface="Open Sans Regular" panose="020B0606030504020204" pitchFamily="34" charset="0"/>
        <a:ea typeface="+mn-ea"/>
        <a:cs typeface="+mn-cs"/>
      </a:defRPr>
    </a:lvl1pPr>
    <a:lvl2pPr marL="342900" algn="l" defTabSz="685800" rtl="0" eaLnBrk="1" latinLnBrk="0" hangingPunct="1">
      <a:defRPr sz="900" b="0" i="0" kern="1200">
        <a:solidFill>
          <a:schemeClr val="tx1"/>
        </a:solidFill>
        <a:latin typeface="Open Sans Regular" panose="020B0606030504020204" pitchFamily="34" charset="0"/>
        <a:ea typeface="+mn-ea"/>
        <a:cs typeface="+mn-cs"/>
      </a:defRPr>
    </a:lvl2pPr>
    <a:lvl3pPr marL="685800" algn="l" defTabSz="685800" rtl="0" eaLnBrk="1" latinLnBrk="0" hangingPunct="1">
      <a:defRPr sz="900" b="0" i="0" kern="1200">
        <a:solidFill>
          <a:schemeClr val="tx1"/>
        </a:solidFill>
        <a:latin typeface="Open Sans Regular" panose="020B0606030504020204" pitchFamily="34" charset="0"/>
        <a:ea typeface="+mn-ea"/>
        <a:cs typeface="+mn-cs"/>
      </a:defRPr>
    </a:lvl3pPr>
    <a:lvl4pPr marL="1028700" algn="l" defTabSz="685800" rtl="0" eaLnBrk="1" latinLnBrk="0" hangingPunct="1">
      <a:defRPr sz="900" b="0" i="0" kern="1200">
        <a:solidFill>
          <a:schemeClr val="tx1"/>
        </a:solidFill>
        <a:latin typeface="Open Sans Regular" panose="020B0606030504020204" pitchFamily="34" charset="0"/>
        <a:ea typeface="+mn-ea"/>
        <a:cs typeface="+mn-cs"/>
      </a:defRPr>
    </a:lvl4pPr>
    <a:lvl5pPr marL="1371600" algn="l" defTabSz="685800" rtl="0" eaLnBrk="1" latinLnBrk="0" hangingPunct="1">
      <a:defRPr sz="900" b="0" i="0" kern="1200">
        <a:solidFill>
          <a:schemeClr val="tx1"/>
        </a:solidFill>
        <a:latin typeface="Open Sans Regular" panose="020B0606030504020204" pitchFamily="34"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Title0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CB5DE7-4E0F-C244-A5D3-DDA53766B965}"/>
              </a:ext>
            </a:extLst>
          </p:cNvPr>
          <p:cNvSpPr>
            <a:spLocks noGrp="1"/>
          </p:cNvSpPr>
          <p:nvPr>
            <p:ph type="title"/>
          </p:nvPr>
        </p:nvSpPr>
        <p:spPr>
          <a:xfrm>
            <a:off x="216000" y="4230000"/>
            <a:ext cx="6660000" cy="615600"/>
          </a:xfrm>
        </p:spPr>
        <p:txBody>
          <a:bodyPr anchor="t" anchorCtr="0"/>
          <a:lstStyle>
            <a:lvl1pPr>
              <a:lnSpc>
                <a:spcPts val="3220"/>
              </a:lnSpc>
              <a:defRPr sz="2400"/>
            </a:lvl1pPr>
          </a:lstStyle>
          <a:p>
            <a:r>
              <a:rPr lang="en-US"/>
              <a:t>Click to edit Master title style</a:t>
            </a:r>
            <a:endParaRPr lang="de-DE"/>
          </a:p>
        </p:txBody>
      </p:sp>
      <p:pic>
        <p:nvPicPr>
          <p:cNvPr id="6" name="Grafik 5">
            <a:extLst>
              <a:ext uri="{FF2B5EF4-FFF2-40B4-BE49-F238E27FC236}">
                <a16:creationId xmlns:a16="http://schemas.microsoft.com/office/drawing/2014/main" id="{DDCA4D66-5A0A-F143-B81E-38F1575AD6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54018" y="4766400"/>
            <a:ext cx="1174082" cy="185761"/>
          </a:xfrm>
          <a:prstGeom prst="rect">
            <a:avLst/>
          </a:prstGeom>
        </p:spPr>
      </p:pic>
      <p:sp>
        <p:nvSpPr>
          <p:cNvPr id="8" name="Bildplatzhalter 7">
            <a:extLst>
              <a:ext uri="{FF2B5EF4-FFF2-40B4-BE49-F238E27FC236}">
                <a16:creationId xmlns:a16="http://schemas.microsoft.com/office/drawing/2014/main" id="{DDE42D7D-8A51-934A-AC50-6D53F1816125}"/>
              </a:ext>
            </a:extLst>
          </p:cNvPr>
          <p:cNvSpPr>
            <a:spLocks noGrp="1"/>
          </p:cNvSpPr>
          <p:nvPr>
            <p:ph type="pic" sz="quarter" idx="10"/>
          </p:nvPr>
        </p:nvSpPr>
        <p:spPr>
          <a:xfrm>
            <a:off x="0" y="0"/>
            <a:ext cx="9144000" cy="4050000"/>
          </a:xfrm>
        </p:spPr>
        <p:txBody>
          <a:bodyPr/>
          <a:lstStyle>
            <a:lvl1pPr marL="0" indent="0">
              <a:buNone/>
              <a:defRPr/>
            </a:lvl1pPr>
          </a:lstStyle>
          <a:p>
            <a:r>
              <a:rPr lang="en-US"/>
              <a:t>Click icon to add picture</a:t>
            </a:r>
            <a:endParaRPr lang="de-DE"/>
          </a:p>
        </p:txBody>
      </p:sp>
    </p:spTree>
    <p:extLst>
      <p:ext uri="{BB962C8B-B14F-4D97-AF65-F5344CB8AC3E}">
        <p14:creationId xmlns:p14="http://schemas.microsoft.com/office/powerpoint/2010/main" val="392442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2/3 with 2 Objects/Picture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8787E0-BBEA-9D4E-B3BE-F4F45500DBE2}"/>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DDE725A4-FF72-B24C-AF0B-3771105F9DDA}"/>
              </a:ext>
            </a:extLst>
          </p:cNvPr>
          <p:cNvSpPr>
            <a:spLocks noGrp="1"/>
          </p:cNvSpPr>
          <p:nvPr>
            <p:ph type="dt" sz="half" idx="10"/>
          </p:nvPr>
        </p:nvSpPr>
        <p:spPr/>
        <p:txBody>
          <a:bodyPr/>
          <a:lstStyle/>
          <a:p>
            <a:fld id="{71D48851-2408-4243-B4C2-70C6CE8A21F3}" type="datetime1">
              <a:rPr lang="nl-BE" smtClean="0"/>
              <a:t>21/02/2024</a:t>
            </a:fld>
            <a:endParaRPr lang="de-DE"/>
          </a:p>
        </p:txBody>
      </p:sp>
      <p:sp>
        <p:nvSpPr>
          <p:cNvPr id="4" name="Foliennummernplatzhalter 3">
            <a:extLst>
              <a:ext uri="{FF2B5EF4-FFF2-40B4-BE49-F238E27FC236}">
                <a16:creationId xmlns:a16="http://schemas.microsoft.com/office/drawing/2014/main" id="{CEEE5787-402F-294A-9586-35616298F73D}"/>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EB756536-8D35-0544-82A8-77D7DFCA2CDA}"/>
              </a:ext>
            </a:extLst>
          </p:cNvPr>
          <p:cNvSpPr>
            <a:spLocks noGrp="1"/>
          </p:cNvSpPr>
          <p:nvPr>
            <p:ph type="ftr" sz="quarter" idx="12"/>
          </p:nvPr>
        </p:nvSpPr>
        <p:spPr/>
        <p:txBody>
          <a:bodyPr/>
          <a:lstStyle/>
          <a:p>
            <a:endParaRPr lang="de-DE"/>
          </a:p>
        </p:txBody>
      </p:sp>
      <p:sp>
        <p:nvSpPr>
          <p:cNvPr id="10" name="Content Placeholder 2">
            <a:extLst>
              <a:ext uri="{FF2B5EF4-FFF2-40B4-BE49-F238E27FC236}">
                <a16:creationId xmlns:a16="http://schemas.microsoft.com/office/drawing/2014/main" id="{C969A02B-7733-8B48-8BE5-5A7F252895D8}"/>
              </a:ext>
            </a:extLst>
          </p:cNvPr>
          <p:cNvSpPr>
            <a:spLocks noGrp="1"/>
          </p:cNvSpPr>
          <p:nvPr>
            <p:ph sz="half" idx="1"/>
          </p:nvPr>
        </p:nvSpPr>
        <p:spPr>
          <a:xfrm>
            <a:off x="215900" y="1368000"/>
            <a:ext cx="5796000" cy="3038400"/>
          </a:xfrm>
        </p:spPr>
        <p:txBody>
          <a:bodyPr/>
          <a:lstStyle/>
          <a:p>
            <a:pPr lvl="0"/>
            <a:r>
              <a:rPr lang="en-US"/>
              <a:t>Click to edit Master text styles</a:t>
            </a:r>
          </a:p>
        </p:txBody>
      </p:sp>
      <p:sp>
        <p:nvSpPr>
          <p:cNvPr id="11" name="Content Placeholder 2">
            <a:extLst>
              <a:ext uri="{FF2B5EF4-FFF2-40B4-BE49-F238E27FC236}">
                <a16:creationId xmlns:a16="http://schemas.microsoft.com/office/drawing/2014/main" id="{4A300972-2A56-5941-8E03-0F0B0FBCD421}"/>
              </a:ext>
            </a:extLst>
          </p:cNvPr>
          <p:cNvSpPr>
            <a:spLocks noGrp="1" noChangeAspect="1"/>
          </p:cNvSpPr>
          <p:nvPr>
            <p:ph sz="half" idx="17"/>
          </p:nvPr>
        </p:nvSpPr>
        <p:spPr>
          <a:xfrm>
            <a:off x="6156000" y="1384300"/>
            <a:ext cx="2988000" cy="1296000"/>
          </a:xfrm>
        </p:spPr>
        <p:txBody>
          <a:bodyPr/>
          <a:lstStyle>
            <a:lvl1pPr marL="0" indent="0">
              <a:buNone/>
              <a:defRPr/>
            </a:lvl1pPr>
          </a:lstStyle>
          <a:p>
            <a:pPr lvl="0"/>
            <a:r>
              <a:rPr lang="en-US"/>
              <a:t>Click to edit Master text styles</a:t>
            </a:r>
          </a:p>
        </p:txBody>
      </p:sp>
      <p:sp>
        <p:nvSpPr>
          <p:cNvPr id="15" name="Bildplatzhalter 14">
            <a:extLst>
              <a:ext uri="{FF2B5EF4-FFF2-40B4-BE49-F238E27FC236}">
                <a16:creationId xmlns:a16="http://schemas.microsoft.com/office/drawing/2014/main" id="{3E50F435-AD51-144C-9976-EF45A31DE0D2}"/>
              </a:ext>
            </a:extLst>
          </p:cNvPr>
          <p:cNvSpPr>
            <a:spLocks noGrp="1"/>
          </p:cNvSpPr>
          <p:nvPr>
            <p:ph type="pic" sz="quarter" idx="19"/>
          </p:nvPr>
        </p:nvSpPr>
        <p:spPr>
          <a:xfrm>
            <a:off x="6156000" y="2752125"/>
            <a:ext cx="2988000" cy="1296000"/>
          </a:xfrm>
        </p:spPr>
        <p:txBody>
          <a:bodyPr/>
          <a:lstStyle>
            <a:lvl1pPr marL="0" indent="0">
              <a:buNone/>
              <a:defRPr/>
            </a:lvl1pPr>
          </a:lstStyle>
          <a:p>
            <a:r>
              <a:rPr lang="en-US"/>
              <a:t>Click icon to add picture</a:t>
            </a:r>
            <a:endParaRPr lang="de-DE"/>
          </a:p>
        </p:txBody>
      </p:sp>
    </p:spTree>
    <p:extLst>
      <p:ext uri="{BB962C8B-B14F-4D97-AF65-F5344CB8AC3E}">
        <p14:creationId xmlns:p14="http://schemas.microsoft.com/office/powerpoint/2010/main" val="2249476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1/3 with 1 2/3-Object/Pictur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AA9DC8-276E-514A-8ED1-DDC0E29D8D31}"/>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C227A4D2-2272-E943-ADC2-04BEB2958601}"/>
              </a:ext>
            </a:extLst>
          </p:cNvPr>
          <p:cNvSpPr>
            <a:spLocks noGrp="1"/>
          </p:cNvSpPr>
          <p:nvPr>
            <p:ph type="dt" sz="half" idx="10"/>
          </p:nvPr>
        </p:nvSpPr>
        <p:spPr/>
        <p:txBody>
          <a:bodyPr/>
          <a:lstStyle/>
          <a:p>
            <a:fld id="{A2EB9887-5C49-481D-856D-02DF5E9E6A3D}" type="datetime1">
              <a:rPr lang="nl-BE" smtClean="0"/>
              <a:t>21/02/2024</a:t>
            </a:fld>
            <a:endParaRPr lang="de-DE"/>
          </a:p>
        </p:txBody>
      </p:sp>
      <p:sp>
        <p:nvSpPr>
          <p:cNvPr id="4" name="Foliennummernplatzhalter 3">
            <a:extLst>
              <a:ext uri="{FF2B5EF4-FFF2-40B4-BE49-F238E27FC236}">
                <a16:creationId xmlns:a16="http://schemas.microsoft.com/office/drawing/2014/main" id="{DE8FEC36-26A0-DA49-A8C7-864DE807ED5A}"/>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7C9B7776-707C-1A4E-97DB-B20646C3A739}"/>
              </a:ext>
            </a:extLst>
          </p:cNvPr>
          <p:cNvSpPr>
            <a:spLocks noGrp="1"/>
          </p:cNvSpPr>
          <p:nvPr>
            <p:ph type="ftr" sz="quarter" idx="12"/>
          </p:nvPr>
        </p:nvSpPr>
        <p:spPr/>
        <p:txBody>
          <a:bodyPr/>
          <a:lstStyle/>
          <a:p>
            <a:endParaRPr lang="de-DE"/>
          </a:p>
        </p:txBody>
      </p:sp>
      <p:sp>
        <p:nvSpPr>
          <p:cNvPr id="7" name="Inhaltsplatzhalter 6">
            <a:extLst>
              <a:ext uri="{FF2B5EF4-FFF2-40B4-BE49-F238E27FC236}">
                <a16:creationId xmlns:a16="http://schemas.microsoft.com/office/drawing/2014/main" id="{C2C1D899-7956-EA46-B5BD-472861C5682C}"/>
              </a:ext>
            </a:extLst>
          </p:cNvPr>
          <p:cNvSpPr>
            <a:spLocks noGrp="1"/>
          </p:cNvSpPr>
          <p:nvPr>
            <p:ph sz="quarter" idx="13"/>
          </p:nvPr>
        </p:nvSpPr>
        <p:spPr>
          <a:xfrm>
            <a:off x="215900" y="1384299"/>
            <a:ext cx="2916000" cy="2663825"/>
          </a:xfrm>
        </p:spPr>
        <p:txBody>
          <a:bodyPr/>
          <a:lstStyle>
            <a:lvl1pPr>
              <a:defRPr/>
            </a:lvl1pPr>
            <a:lvl2pPr>
              <a:defRPr/>
            </a:lvl2pPr>
            <a:lvl3pPr>
              <a:defRPr/>
            </a:lvl3pPr>
            <a:lvl4pPr>
              <a:defRPr/>
            </a:lvl4pPr>
            <a:lvl5pPr>
              <a:defRPr/>
            </a:lvl5pPr>
          </a:lstStyle>
          <a:p>
            <a:pPr lvl="0"/>
            <a:r>
              <a:rPr lang="en-US"/>
              <a:t>Click to edit Master text styles</a:t>
            </a:r>
          </a:p>
        </p:txBody>
      </p:sp>
      <p:sp>
        <p:nvSpPr>
          <p:cNvPr id="11" name="Bildplatzhalter 10">
            <a:extLst>
              <a:ext uri="{FF2B5EF4-FFF2-40B4-BE49-F238E27FC236}">
                <a16:creationId xmlns:a16="http://schemas.microsoft.com/office/drawing/2014/main" id="{4D9D77A8-2A9A-AB4D-BC71-4BFEE8D72D97}"/>
              </a:ext>
            </a:extLst>
          </p:cNvPr>
          <p:cNvSpPr>
            <a:spLocks noGrp="1"/>
          </p:cNvSpPr>
          <p:nvPr>
            <p:ph type="pic" sz="quarter" idx="15"/>
          </p:nvPr>
        </p:nvSpPr>
        <p:spPr>
          <a:xfrm>
            <a:off x="3240000" y="1384300"/>
            <a:ext cx="5904000" cy="2663825"/>
          </a:xfrm>
        </p:spPr>
        <p:txBody>
          <a:bodyPr/>
          <a:lstStyle>
            <a:lvl1pPr marL="0" indent="0">
              <a:buNone/>
              <a:defRPr/>
            </a:lvl1pPr>
          </a:lstStyle>
          <a:p>
            <a:r>
              <a:rPr lang="en-US"/>
              <a:t>Click icon to add picture</a:t>
            </a:r>
            <a:endParaRPr lang="de-DE"/>
          </a:p>
        </p:txBody>
      </p:sp>
    </p:spTree>
    <p:extLst>
      <p:ext uri="{BB962C8B-B14F-4D97-AF65-F5344CB8AC3E}">
        <p14:creationId xmlns:p14="http://schemas.microsoft.com/office/powerpoint/2010/main" val="1590607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 Text + Subtitle 2/3 Picture/Object">
    <p:spTree>
      <p:nvGrpSpPr>
        <p:cNvPr id="1" name=""/>
        <p:cNvGrpSpPr/>
        <p:nvPr/>
      </p:nvGrpSpPr>
      <p:grpSpPr>
        <a:xfrm>
          <a:off x="0" y="0"/>
          <a:ext cx="0" cy="0"/>
          <a:chOff x="0" y="0"/>
          <a:chExt cx="0" cy="0"/>
        </a:xfrm>
      </p:grpSpPr>
      <p:sp>
        <p:nvSpPr>
          <p:cNvPr id="8" name="Bildplatzhalter 10">
            <a:extLst>
              <a:ext uri="{FF2B5EF4-FFF2-40B4-BE49-F238E27FC236}">
                <a16:creationId xmlns:a16="http://schemas.microsoft.com/office/drawing/2014/main" id="{E62A7B31-EE21-2840-B671-3B03943A9F18}"/>
              </a:ext>
            </a:extLst>
          </p:cNvPr>
          <p:cNvSpPr>
            <a:spLocks noGrp="1"/>
          </p:cNvSpPr>
          <p:nvPr>
            <p:ph type="pic" sz="quarter" idx="15"/>
          </p:nvPr>
        </p:nvSpPr>
        <p:spPr>
          <a:xfrm>
            <a:off x="3240000" y="1384300"/>
            <a:ext cx="5904000" cy="2663825"/>
          </a:xfrm>
        </p:spPr>
        <p:txBody>
          <a:bodyPr/>
          <a:lstStyle>
            <a:lvl1pPr marL="0" indent="0">
              <a:buNone/>
              <a:defRPr/>
            </a:lvl1pPr>
          </a:lstStyle>
          <a:p>
            <a:r>
              <a:rPr lang="en-US"/>
              <a:t>Click icon to add picture</a:t>
            </a:r>
            <a:endParaRPr lang="de-DE"/>
          </a:p>
        </p:txBody>
      </p:sp>
      <p:sp>
        <p:nvSpPr>
          <p:cNvPr id="2" name="Titel 1">
            <a:extLst>
              <a:ext uri="{FF2B5EF4-FFF2-40B4-BE49-F238E27FC236}">
                <a16:creationId xmlns:a16="http://schemas.microsoft.com/office/drawing/2014/main" id="{2517C12E-6382-6040-8A0F-3391DCB9025C}"/>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53C12B1A-C2F6-2344-B5B0-9428DFEA37F1}"/>
              </a:ext>
            </a:extLst>
          </p:cNvPr>
          <p:cNvSpPr>
            <a:spLocks noGrp="1"/>
          </p:cNvSpPr>
          <p:nvPr>
            <p:ph type="dt" sz="half" idx="10"/>
          </p:nvPr>
        </p:nvSpPr>
        <p:spPr/>
        <p:txBody>
          <a:bodyPr/>
          <a:lstStyle/>
          <a:p>
            <a:fld id="{CD1F2571-6AC7-4844-8A20-62C086D7FB2D}" type="datetime1">
              <a:rPr lang="nl-BE" smtClean="0"/>
              <a:t>21/02/2024</a:t>
            </a:fld>
            <a:endParaRPr lang="de-DE"/>
          </a:p>
        </p:txBody>
      </p:sp>
      <p:sp>
        <p:nvSpPr>
          <p:cNvPr id="4" name="Foliennummernplatzhalter 3">
            <a:extLst>
              <a:ext uri="{FF2B5EF4-FFF2-40B4-BE49-F238E27FC236}">
                <a16:creationId xmlns:a16="http://schemas.microsoft.com/office/drawing/2014/main" id="{6A1163D6-EA69-E34B-A5C1-DB8992516113}"/>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8E113002-B8BF-2941-800A-B25DAB412F4B}"/>
              </a:ext>
            </a:extLst>
          </p:cNvPr>
          <p:cNvSpPr>
            <a:spLocks noGrp="1"/>
          </p:cNvSpPr>
          <p:nvPr>
            <p:ph type="ftr" sz="quarter" idx="12"/>
          </p:nvPr>
        </p:nvSpPr>
        <p:spPr/>
        <p:txBody>
          <a:bodyPr/>
          <a:lstStyle/>
          <a:p>
            <a:endParaRPr lang="de-DE"/>
          </a:p>
        </p:txBody>
      </p:sp>
      <p:sp>
        <p:nvSpPr>
          <p:cNvPr id="6" name="Inhaltsplatzhalter 6">
            <a:extLst>
              <a:ext uri="{FF2B5EF4-FFF2-40B4-BE49-F238E27FC236}">
                <a16:creationId xmlns:a16="http://schemas.microsoft.com/office/drawing/2014/main" id="{DE40B1E9-52EA-FE46-81B0-D997E83311D8}"/>
              </a:ext>
            </a:extLst>
          </p:cNvPr>
          <p:cNvSpPr>
            <a:spLocks noGrp="1"/>
          </p:cNvSpPr>
          <p:nvPr>
            <p:ph sz="quarter" idx="13"/>
          </p:nvPr>
        </p:nvSpPr>
        <p:spPr>
          <a:xfrm>
            <a:off x="215900" y="1384299"/>
            <a:ext cx="2916000" cy="2663825"/>
          </a:xfrm>
        </p:spPr>
        <p:txBody>
          <a:bodyPr/>
          <a:lstStyle>
            <a:lvl1pPr>
              <a:defRPr/>
            </a:lvl1pPr>
            <a:lvl2pPr>
              <a:defRPr/>
            </a:lvl2pPr>
            <a:lvl3pPr>
              <a:defRPr/>
            </a:lvl3pPr>
            <a:lvl4pPr>
              <a:defRPr/>
            </a:lvl4pPr>
            <a:lvl5pPr>
              <a:defRPr/>
            </a:lvl5pPr>
          </a:lstStyle>
          <a:p>
            <a:pPr lvl="0"/>
            <a:r>
              <a:rPr lang="en-US"/>
              <a:t>Click to edit Master text styles</a:t>
            </a:r>
          </a:p>
        </p:txBody>
      </p:sp>
      <p:sp>
        <p:nvSpPr>
          <p:cNvPr id="7" name="Text Placeholder 2">
            <a:extLst>
              <a:ext uri="{FF2B5EF4-FFF2-40B4-BE49-F238E27FC236}">
                <a16:creationId xmlns:a16="http://schemas.microsoft.com/office/drawing/2014/main" id="{18B479BA-113B-A347-880D-B05895886A29}"/>
              </a:ext>
            </a:extLst>
          </p:cNvPr>
          <p:cNvSpPr>
            <a:spLocks noGrp="1"/>
          </p:cNvSpPr>
          <p:nvPr>
            <p:ph type="body" idx="1"/>
          </p:nvPr>
        </p:nvSpPr>
        <p:spPr>
          <a:xfrm>
            <a:off x="3240000" y="1384300"/>
            <a:ext cx="5904000" cy="234000"/>
          </a:xfrm>
          <a:solidFill>
            <a:schemeClr val="bg1"/>
          </a:solidFill>
        </p:spPr>
        <p:txBody>
          <a:bodyPr anchor="t" anchorCtr="0"/>
          <a:lstStyle>
            <a:lvl1pPr marL="0" indent="0">
              <a:lnSpc>
                <a:spcPts val="1450"/>
              </a:lnSpc>
              <a:buNone/>
              <a:defRPr sz="12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3183805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Text + Subtitle 2/3 Grap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3629F4-8C34-6848-96BB-261D11FC082C}"/>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39669580-6099-5648-A5B5-59B254467E09}"/>
              </a:ext>
            </a:extLst>
          </p:cNvPr>
          <p:cNvSpPr>
            <a:spLocks noGrp="1"/>
          </p:cNvSpPr>
          <p:nvPr>
            <p:ph type="dt" sz="half" idx="10"/>
          </p:nvPr>
        </p:nvSpPr>
        <p:spPr/>
        <p:txBody>
          <a:bodyPr/>
          <a:lstStyle/>
          <a:p>
            <a:fld id="{7A23C526-6B93-44DA-8FEE-C6440109340B}" type="datetime1">
              <a:rPr lang="nl-BE" smtClean="0"/>
              <a:t>21/02/2024</a:t>
            </a:fld>
            <a:endParaRPr lang="de-DE"/>
          </a:p>
        </p:txBody>
      </p:sp>
      <p:sp>
        <p:nvSpPr>
          <p:cNvPr id="4" name="Foliennummernplatzhalter 3">
            <a:extLst>
              <a:ext uri="{FF2B5EF4-FFF2-40B4-BE49-F238E27FC236}">
                <a16:creationId xmlns:a16="http://schemas.microsoft.com/office/drawing/2014/main" id="{1CB443BA-85DA-CA44-BD12-F5C56BDC3ADC}"/>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9BAC3164-E17C-F84C-B721-323276758B4D}"/>
              </a:ext>
            </a:extLst>
          </p:cNvPr>
          <p:cNvSpPr>
            <a:spLocks noGrp="1"/>
          </p:cNvSpPr>
          <p:nvPr>
            <p:ph type="ftr" sz="quarter" idx="12"/>
          </p:nvPr>
        </p:nvSpPr>
        <p:spPr/>
        <p:txBody>
          <a:bodyPr/>
          <a:lstStyle/>
          <a:p>
            <a:endParaRPr lang="de-DE"/>
          </a:p>
        </p:txBody>
      </p:sp>
      <p:sp>
        <p:nvSpPr>
          <p:cNvPr id="7" name="Inhaltsplatzhalter 6">
            <a:extLst>
              <a:ext uri="{FF2B5EF4-FFF2-40B4-BE49-F238E27FC236}">
                <a16:creationId xmlns:a16="http://schemas.microsoft.com/office/drawing/2014/main" id="{0320E97B-3256-4C44-A31C-AEF7BF8FE4F4}"/>
              </a:ext>
            </a:extLst>
          </p:cNvPr>
          <p:cNvSpPr>
            <a:spLocks noGrp="1"/>
          </p:cNvSpPr>
          <p:nvPr>
            <p:ph sz="quarter" idx="13"/>
          </p:nvPr>
        </p:nvSpPr>
        <p:spPr>
          <a:xfrm>
            <a:off x="215900" y="1384299"/>
            <a:ext cx="2916000" cy="2663825"/>
          </a:xfrm>
        </p:spPr>
        <p:txBody>
          <a:bodyPr/>
          <a:lstStyle>
            <a:lvl1pPr>
              <a:defRPr/>
            </a:lvl1pPr>
            <a:lvl2pPr>
              <a:defRPr/>
            </a:lvl2pPr>
            <a:lvl3pPr>
              <a:defRPr/>
            </a:lvl3pPr>
            <a:lvl4pPr>
              <a:defRPr/>
            </a:lvl4pPr>
            <a:lvl5pPr>
              <a:defRPr/>
            </a:lvl5pPr>
          </a:lstStyle>
          <a:p>
            <a:pPr lvl="0"/>
            <a:r>
              <a:rPr lang="en-US"/>
              <a:t>Click to edit Master text styles</a:t>
            </a:r>
          </a:p>
        </p:txBody>
      </p:sp>
      <p:sp>
        <p:nvSpPr>
          <p:cNvPr id="8" name="Text Placeholder 2">
            <a:extLst>
              <a:ext uri="{FF2B5EF4-FFF2-40B4-BE49-F238E27FC236}">
                <a16:creationId xmlns:a16="http://schemas.microsoft.com/office/drawing/2014/main" id="{6873EC21-54C4-5E4C-864F-5B65EAD04947}"/>
              </a:ext>
            </a:extLst>
          </p:cNvPr>
          <p:cNvSpPr>
            <a:spLocks noGrp="1"/>
          </p:cNvSpPr>
          <p:nvPr>
            <p:ph type="body" idx="1"/>
          </p:nvPr>
        </p:nvSpPr>
        <p:spPr>
          <a:xfrm>
            <a:off x="3240000" y="1384300"/>
            <a:ext cx="5904000" cy="234000"/>
          </a:xfrm>
          <a:solidFill>
            <a:schemeClr val="bg1"/>
          </a:solidFill>
        </p:spPr>
        <p:txBody>
          <a:bodyPr anchor="t" anchorCtr="0"/>
          <a:lstStyle>
            <a:lvl1pPr marL="0" indent="0">
              <a:lnSpc>
                <a:spcPts val="1450"/>
              </a:lnSpc>
              <a:buNone/>
              <a:defRPr sz="12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Diagrammplatzhalter 9">
            <a:extLst>
              <a:ext uri="{FF2B5EF4-FFF2-40B4-BE49-F238E27FC236}">
                <a16:creationId xmlns:a16="http://schemas.microsoft.com/office/drawing/2014/main" id="{9FE49274-E208-714E-859D-F056279D7FE7}"/>
              </a:ext>
            </a:extLst>
          </p:cNvPr>
          <p:cNvSpPr>
            <a:spLocks noGrp="1"/>
          </p:cNvSpPr>
          <p:nvPr>
            <p:ph type="chart" sz="quarter" idx="16"/>
          </p:nvPr>
        </p:nvSpPr>
        <p:spPr>
          <a:xfrm>
            <a:off x="3240000" y="1624063"/>
            <a:ext cx="5904000" cy="2951999"/>
          </a:xfrm>
        </p:spPr>
        <p:txBody>
          <a:bodyPr/>
          <a:lstStyle>
            <a:lvl1pPr marL="0" indent="0">
              <a:lnSpc>
                <a:spcPct val="100000"/>
              </a:lnSpc>
              <a:buNone/>
              <a:defRPr sz="1200" b="0" i="0" baseline="0">
                <a:latin typeface="Open Sans Regular" panose="020B0606030504020204" pitchFamily="34" charset="0"/>
              </a:defRPr>
            </a:lvl1pPr>
          </a:lstStyle>
          <a:p>
            <a:r>
              <a:rPr lang="en-US"/>
              <a:t>Click icon to add chart</a:t>
            </a:r>
            <a:endParaRPr lang="de-DE"/>
          </a:p>
        </p:txBody>
      </p:sp>
    </p:spTree>
    <p:extLst>
      <p:ext uri="{BB962C8B-B14F-4D97-AF65-F5344CB8AC3E}">
        <p14:creationId xmlns:p14="http://schemas.microsoft.com/office/powerpoint/2010/main" val="65357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aph 1/1 with Subtit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5900" y="1454400"/>
            <a:ext cx="3868340" cy="288343"/>
          </a:xfrm>
        </p:spPr>
        <p:txBody>
          <a:bodyPr anchor="t" anchorCtr="0"/>
          <a:lstStyle>
            <a:lvl1pPr marL="0" indent="0">
              <a:lnSpc>
                <a:spcPts val="1450"/>
              </a:lnSpc>
              <a:buNone/>
              <a:defRPr sz="12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itelplatzhalter 1"/>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12" name="Datumsplatzhalter 3">
            <a:extLst>
              <a:ext uri="{FF2B5EF4-FFF2-40B4-BE49-F238E27FC236}">
                <a16:creationId xmlns:a16="http://schemas.microsoft.com/office/drawing/2014/main" id="{667BB1BF-27AB-734C-A585-EDE337EDA6F0}"/>
              </a:ext>
            </a:extLst>
          </p:cNvPr>
          <p:cNvSpPr>
            <a:spLocks noGrp="1"/>
          </p:cNvSpPr>
          <p:nvPr>
            <p:ph type="dt" sz="half" idx="10"/>
          </p:nvPr>
        </p:nvSpPr>
        <p:spPr>
          <a:xfrm>
            <a:off x="215900" y="4812088"/>
            <a:ext cx="2057400" cy="273844"/>
          </a:xfrm>
        </p:spPr>
        <p:txBody>
          <a:bodyPr/>
          <a:lstStyle/>
          <a:p>
            <a:fld id="{31DF9F29-D657-4EA2-86CB-200C09A7AF3B}" type="datetime1">
              <a:rPr lang="nl-BE" smtClean="0"/>
              <a:t>21/02/2024</a:t>
            </a:fld>
            <a:endParaRPr lang="de-DE"/>
          </a:p>
        </p:txBody>
      </p:sp>
      <p:sp>
        <p:nvSpPr>
          <p:cNvPr id="13" name="Fußzeilenplatzhalter 4">
            <a:extLst>
              <a:ext uri="{FF2B5EF4-FFF2-40B4-BE49-F238E27FC236}">
                <a16:creationId xmlns:a16="http://schemas.microsoft.com/office/drawing/2014/main" id="{CAEE588C-04AF-7B42-B722-83D785202AB3}"/>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7" name="Foliennummernplatzhalter 6">
            <a:extLst>
              <a:ext uri="{FF2B5EF4-FFF2-40B4-BE49-F238E27FC236}">
                <a16:creationId xmlns:a16="http://schemas.microsoft.com/office/drawing/2014/main" id="{3520D9E5-E30F-A949-90F0-E8F27E4863FD}"/>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
        <p:nvSpPr>
          <p:cNvPr id="7" name="Diagrammplatzhalter 6">
            <a:extLst>
              <a:ext uri="{FF2B5EF4-FFF2-40B4-BE49-F238E27FC236}">
                <a16:creationId xmlns:a16="http://schemas.microsoft.com/office/drawing/2014/main" id="{3DB04BA1-EDFA-D04B-86E9-B4D855311A34}"/>
              </a:ext>
            </a:extLst>
          </p:cNvPr>
          <p:cNvSpPr>
            <a:spLocks noGrp="1"/>
          </p:cNvSpPr>
          <p:nvPr>
            <p:ph type="chart" sz="quarter" idx="13"/>
          </p:nvPr>
        </p:nvSpPr>
        <p:spPr>
          <a:xfrm>
            <a:off x="215900" y="1779588"/>
            <a:ext cx="8712200" cy="2268000"/>
          </a:xfrm>
        </p:spPr>
        <p:txBody>
          <a:bodyPr/>
          <a:lstStyle>
            <a:lvl1pPr marL="0" indent="0">
              <a:buNone/>
              <a:defRPr/>
            </a:lvl1pPr>
          </a:lstStyle>
          <a:p>
            <a:r>
              <a:rPr lang="en-US"/>
              <a:t>Click icon to add chart</a:t>
            </a:r>
            <a:endParaRPr lang="de-DE"/>
          </a:p>
        </p:txBody>
      </p:sp>
      <p:sp>
        <p:nvSpPr>
          <p:cNvPr id="4" name="Textplatzhalter 3">
            <a:extLst>
              <a:ext uri="{FF2B5EF4-FFF2-40B4-BE49-F238E27FC236}">
                <a16:creationId xmlns:a16="http://schemas.microsoft.com/office/drawing/2014/main" id="{B3B48FF5-2D5C-4F4D-A058-FFA94F4D4ED4}"/>
              </a:ext>
            </a:extLst>
          </p:cNvPr>
          <p:cNvSpPr>
            <a:spLocks noGrp="1"/>
          </p:cNvSpPr>
          <p:nvPr>
            <p:ph type="body" sz="quarter" idx="17"/>
          </p:nvPr>
        </p:nvSpPr>
        <p:spPr>
          <a:xfrm>
            <a:off x="216000" y="4147200"/>
            <a:ext cx="2528888" cy="385430"/>
          </a:xfrm>
        </p:spPr>
        <p:txBody>
          <a:bodyPr anchor="t" anchorCtr="0"/>
          <a:lstStyle>
            <a:lvl1pPr marL="0" indent="0">
              <a:lnSpc>
                <a:spcPts val="1450"/>
              </a:lnSpc>
              <a:buFontTx/>
              <a:buNone/>
              <a:defRPr sz="800" b="0" i="1" baseline="0"/>
            </a:lvl1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Graph 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5900" y="1454400"/>
            <a:ext cx="3868340" cy="288343"/>
          </a:xfrm>
        </p:spPr>
        <p:txBody>
          <a:bodyPr anchor="t" anchorCtr="0"/>
          <a:lstStyle>
            <a:lvl1pPr marL="0" indent="0">
              <a:lnSpc>
                <a:spcPts val="1450"/>
              </a:lnSpc>
              <a:buNone/>
              <a:defRPr sz="12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itelplatzhalter 1"/>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12" name="Datumsplatzhalter 3">
            <a:extLst>
              <a:ext uri="{FF2B5EF4-FFF2-40B4-BE49-F238E27FC236}">
                <a16:creationId xmlns:a16="http://schemas.microsoft.com/office/drawing/2014/main" id="{667BB1BF-27AB-734C-A585-EDE337EDA6F0}"/>
              </a:ext>
            </a:extLst>
          </p:cNvPr>
          <p:cNvSpPr>
            <a:spLocks noGrp="1"/>
          </p:cNvSpPr>
          <p:nvPr>
            <p:ph type="dt" sz="half" idx="10"/>
          </p:nvPr>
        </p:nvSpPr>
        <p:spPr>
          <a:xfrm>
            <a:off x="215900" y="4812088"/>
            <a:ext cx="2057400" cy="273844"/>
          </a:xfrm>
        </p:spPr>
        <p:txBody>
          <a:bodyPr/>
          <a:lstStyle/>
          <a:p>
            <a:fld id="{DFE67088-A135-4A60-88F2-B717330227E0}" type="datetime1">
              <a:rPr lang="nl-BE" smtClean="0"/>
              <a:t>21/02/2024</a:t>
            </a:fld>
            <a:endParaRPr lang="de-DE"/>
          </a:p>
        </p:txBody>
      </p:sp>
      <p:sp>
        <p:nvSpPr>
          <p:cNvPr id="13" name="Fußzeilenplatzhalter 4">
            <a:extLst>
              <a:ext uri="{FF2B5EF4-FFF2-40B4-BE49-F238E27FC236}">
                <a16:creationId xmlns:a16="http://schemas.microsoft.com/office/drawing/2014/main" id="{CAEE588C-04AF-7B42-B722-83D785202AB3}"/>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7" name="Foliennummernplatzhalter 6">
            <a:extLst>
              <a:ext uri="{FF2B5EF4-FFF2-40B4-BE49-F238E27FC236}">
                <a16:creationId xmlns:a16="http://schemas.microsoft.com/office/drawing/2014/main" id="{3520D9E5-E30F-A949-90F0-E8F27E4863FD}"/>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
        <p:nvSpPr>
          <p:cNvPr id="7" name="Diagrammplatzhalter 6">
            <a:extLst>
              <a:ext uri="{FF2B5EF4-FFF2-40B4-BE49-F238E27FC236}">
                <a16:creationId xmlns:a16="http://schemas.microsoft.com/office/drawing/2014/main" id="{3DB04BA1-EDFA-D04B-86E9-B4D855311A34}"/>
              </a:ext>
            </a:extLst>
          </p:cNvPr>
          <p:cNvSpPr>
            <a:spLocks noGrp="1"/>
          </p:cNvSpPr>
          <p:nvPr>
            <p:ph type="chart" sz="quarter" idx="13"/>
          </p:nvPr>
        </p:nvSpPr>
        <p:spPr>
          <a:xfrm>
            <a:off x="215900" y="1779588"/>
            <a:ext cx="4320000" cy="2268000"/>
          </a:xfrm>
        </p:spPr>
        <p:txBody>
          <a:bodyPr/>
          <a:lstStyle>
            <a:lvl1pPr marL="0" indent="0">
              <a:buNone/>
              <a:defRPr/>
            </a:lvl1pPr>
          </a:lstStyle>
          <a:p>
            <a:r>
              <a:rPr lang="en-US"/>
              <a:t>Click icon to add chart</a:t>
            </a:r>
            <a:endParaRPr lang="de-DE"/>
          </a:p>
        </p:txBody>
      </p:sp>
      <p:sp>
        <p:nvSpPr>
          <p:cNvPr id="4" name="Textplatzhalter 3">
            <a:extLst>
              <a:ext uri="{FF2B5EF4-FFF2-40B4-BE49-F238E27FC236}">
                <a16:creationId xmlns:a16="http://schemas.microsoft.com/office/drawing/2014/main" id="{B3B48FF5-2D5C-4F4D-A058-FFA94F4D4ED4}"/>
              </a:ext>
            </a:extLst>
          </p:cNvPr>
          <p:cNvSpPr>
            <a:spLocks noGrp="1"/>
          </p:cNvSpPr>
          <p:nvPr>
            <p:ph type="body" sz="quarter" idx="17"/>
          </p:nvPr>
        </p:nvSpPr>
        <p:spPr>
          <a:xfrm>
            <a:off x="216000" y="4147200"/>
            <a:ext cx="2528888" cy="385430"/>
          </a:xfrm>
        </p:spPr>
        <p:txBody>
          <a:bodyPr anchor="t" anchorCtr="0"/>
          <a:lstStyle>
            <a:lvl1pPr marL="0" indent="0">
              <a:lnSpc>
                <a:spcPts val="1450"/>
              </a:lnSpc>
              <a:buFontTx/>
              <a:buNone/>
              <a:defRPr sz="800" b="0" i="1" baseline="0"/>
            </a:lvl1pPr>
          </a:lstStyle>
          <a:p>
            <a:pPr lvl="0"/>
            <a:r>
              <a:rPr lang="en-US"/>
              <a:t>Click to edit Master text styles</a:t>
            </a:r>
          </a:p>
        </p:txBody>
      </p:sp>
      <p:sp>
        <p:nvSpPr>
          <p:cNvPr id="9" name="Diagrammplatzhalter 6">
            <a:extLst>
              <a:ext uri="{FF2B5EF4-FFF2-40B4-BE49-F238E27FC236}">
                <a16:creationId xmlns:a16="http://schemas.microsoft.com/office/drawing/2014/main" id="{6B097847-44D0-2644-83AF-FA13772DA5A8}"/>
              </a:ext>
            </a:extLst>
          </p:cNvPr>
          <p:cNvSpPr>
            <a:spLocks noGrp="1"/>
          </p:cNvSpPr>
          <p:nvPr>
            <p:ph type="chart" sz="quarter" idx="18"/>
          </p:nvPr>
        </p:nvSpPr>
        <p:spPr>
          <a:xfrm>
            <a:off x="4608100" y="1780125"/>
            <a:ext cx="4320000" cy="2268000"/>
          </a:xfrm>
        </p:spPr>
        <p:txBody>
          <a:bodyPr/>
          <a:lstStyle>
            <a:lvl1pPr marL="0" indent="0">
              <a:buNone/>
              <a:defRPr/>
            </a:lvl1pPr>
          </a:lstStyle>
          <a:p>
            <a:r>
              <a:rPr lang="en-US"/>
              <a:t>Click icon to add chart</a:t>
            </a:r>
            <a:endParaRPr lang="de-DE"/>
          </a:p>
        </p:txBody>
      </p:sp>
    </p:spTree>
    <p:extLst>
      <p:ext uri="{BB962C8B-B14F-4D97-AF65-F5344CB8AC3E}">
        <p14:creationId xmlns:p14="http://schemas.microsoft.com/office/powerpoint/2010/main" val="2524584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Graphs_2/3+1/3+Subtitle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5900" y="1454400"/>
            <a:ext cx="3868340" cy="288343"/>
          </a:xfrm>
        </p:spPr>
        <p:txBody>
          <a:bodyPr anchor="t" anchorCtr="0"/>
          <a:lstStyle>
            <a:lvl1pPr marL="0" indent="0">
              <a:lnSpc>
                <a:spcPts val="1450"/>
              </a:lnSpc>
              <a:buNone/>
              <a:defRPr sz="12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itelplatzhalter 1"/>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12" name="Datumsplatzhalter 3">
            <a:extLst>
              <a:ext uri="{FF2B5EF4-FFF2-40B4-BE49-F238E27FC236}">
                <a16:creationId xmlns:a16="http://schemas.microsoft.com/office/drawing/2014/main" id="{667BB1BF-27AB-734C-A585-EDE337EDA6F0}"/>
              </a:ext>
            </a:extLst>
          </p:cNvPr>
          <p:cNvSpPr>
            <a:spLocks noGrp="1"/>
          </p:cNvSpPr>
          <p:nvPr>
            <p:ph type="dt" sz="half" idx="10"/>
          </p:nvPr>
        </p:nvSpPr>
        <p:spPr>
          <a:xfrm>
            <a:off x="215900" y="4812088"/>
            <a:ext cx="2057400" cy="273844"/>
          </a:xfrm>
        </p:spPr>
        <p:txBody>
          <a:bodyPr/>
          <a:lstStyle/>
          <a:p>
            <a:fld id="{E3203F03-ACB4-4CC2-B1CA-354876369BB5}" type="datetime1">
              <a:rPr lang="nl-BE" smtClean="0"/>
              <a:t>21/02/2024</a:t>
            </a:fld>
            <a:endParaRPr lang="de-DE"/>
          </a:p>
        </p:txBody>
      </p:sp>
      <p:sp>
        <p:nvSpPr>
          <p:cNvPr id="13" name="Fußzeilenplatzhalter 4">
            <a:extLst>
              <a:ext uri="{FF2B5EF4-FFF2-40B4-BE49-F238E27FC236}">
                <a16:creationId xmlns:a16="http://schemas.microsoft.com/office/drawing/2014/main" id="{CAEE588C-04AF-7B42-B722-83D785202AB3}"/>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7" name="Foliennummernplatzhalter 6">
            <a:extLst>
              <a:ext uri="{FF2B5EF4-FFF2-40B4-BE49-F238E27FC236}">
                <a16:creationId xmlns:a16="http://schemas.microsoft.com/office/drawing/2014/main" id="{3520D9E5-E30F-A949-90F0-E8F27E4863FD}"/>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
        <p:nvSpPr>
          <p:cNvPr id="7" name="Diagrammplatzhalter 6">
            <a:extLst>
              <a:ext uri="{FF2B5EF4-FFF2-40B4-BE49-F238E27FC236}">
                <a16:creationId xmlns:a16="http://schemas.microsoft.com/office/drawing/2014/main" id="{3DB04BA1-EDFA-D04B-86E9-B4D855311A34}"/>
              </a:ext>
            </a:extLst>
          </p:cNvPr>
          <p:cNvSpPr>
            <a:spLocks noGrp="1"/>
          </p:cNvSpPr>
          <p:nvPr>
            <p:ph type="chart" sz="quarter" idx="13"/>
          </p:nvPr>
        </p:nvSpPr>
        <p:spPr>
          <a:xfrm>
            <a:off x="215900" y="1779588"/>
            <a:ext cx="5903999" cy="2268000"/>
          </a:xfrm>
        </p:spPr>
        <p:txBody>
          <a:bodyPr/>
          <a:lstStyle>
            <a:lvl1pPr marL="0" indent="0">
              <a:buNone/>
              <a:defRPr/>
            </a:lvl1pPr>
          </a:lstStyle>
          <a:p>
            <a:r>
              <a:rPr lang="en-US"/>
              <a:t>Click icon to add chart</a:t>
            </a:r>
            <a:endParaRPr lang="de-DE"/>
          </a:p>
        </p:txBody>
      </p:sp>
      <p:sp>
        <p:nvSpPr>
          <p:cNvPr id="4" name="Textplatzhalter 3">
            <a:extLst>
              <a:ext uri="{FF2B5EF4-FFF2-40B4-BE49-F238E27FC236}">
                <a16:creationId xmlns:a16="http://schemas.microsoft.com/office/drawing/2014/main" id="{B3B48FF5-2D5C-4F4D-A058-FFA94F4D4ED4}"/>
              </a:ext>
            </a:extLst>
          </p:cNvPr>
          <p:cNvSpPr>
            <a:spLocks noGrp="1"/>
          </p:cNvSpPr>
          <p:nvPr>
            <p:ph type="body" sz="quarter" idx="17"/>
          </p:nvPr>
        </p:nvSpPr>
        <p:spPr>
          <a:xfrm>
            <a:off x="216000" y="4147200"/>
            <a:ext cx="2528888" cy="385430"/>
          </a:xfrm>
        </p:spPr>
        <p:txBody>
          <a:bodyPr anchor="t" anchorCtr="0"/>
          <a:lstStyle>
            <a:lvl1pPr marL="0" indent="0">
              <a:lnSpc>
                <a:spcPts val="1450"/>
              </a:lnSpc>
              <a:buFontTx/>
              <a:buNone/>
              <a:defRPr sz="800" b="0" i="1" baseline="0"/>
            </a:lvl1pPr>
          </a:lstStyle>
          <a:p>
            <a:pPr lvl="0"/>
            <a:r>
              <a:rPr lang="en-US"/>
              <a:t>Click to edit Master text styles</a:t>
            </a:r>
          </a:p>
        </p:txBody>
      </p:sp>
      <p:sp>
        <p:nvSpPr>
          <p:cNvPr id="11" name="Textplatzhalter 6">
            <a:extLst>
              <a:ext uri="{FF2B5EF4-FFF2-40B4-BE49-F238E27FC236}">
                <a16:creationId xmlns:a16="http://schemas.microsoft.com/office/drawing/2014/main" id="{9192B112-D942-1C4F-A7C7-B749B98B7680}"/>
              </a:ext>
            </a:extLst>
          </p:cNvPr>
          <p:cNvSpPr>
            <a:spLocks noGrp="1"/>
          </p:cNvSpPr>
          <p:nvPr>
            <p:ph type="body" sz="quarter" idx="14"/>
          </p:nvPr>
        </p:nvSpPr>
        <p:spPr>
          <a:xfrm>
            <a:off x="6156100" y="1454743"/>
            <a:ext cx="2772000" cy="288000"/>
          </a:xfrm>
        </p:spPr>
        <p:txBody>
          <a:bodyPr/>
          <a:lstStyle>
            <a:lvl1pPr marL="0" indent="0">
              <a:lnSpc>
                <a:spcPts val="1450"/>
              </a:lnSpc>
              <a:buFontTx/>
              <a:buNone/>
              <a:defRPr sz="1200" b="1" u="sng" baseline="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4" name="Content Placeholder 2">
            <a:extLst>
              <a:ext uri="{FF2B5EF4-FFF2-40B4-BE49-F238E27FC236}">
                <a16:creationId xmlns:a16="http://schemas.microsoft.com/office/drawing/2014/main" id="{C4333B24-9D22-E748-83C4-23A11F25EA38}"/>
              </a:ext>
            </a:extLst>
          </p:cNvPr>
          <p:cNvSpPr>
            <a:spLocks noGrp="1"/>
          </p:cNvSpPr>
          <p:nvPr>
            <p:ph sz="half" idx="18"/>
          </p:nvPr>
        </p:nvSpPr>
        <p:spPr>
          <a:xfrm>
            <a:off x="6156000" y="1779588"/>
            <a:ext cx="2772000" cy="22680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025809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Content 4 1/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84C6E-8480-D84B-9393-562C5CB24584}"/>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FF7B6CBF-AAB4-4E46-BDF4-03B4833BBD37}"/>
              </a:ext>
            </a:extLst>
          </p:cNvPr>
          <p:cNvSpPr>
            <a:spLocks noGrp="1"/>
          </p:cNvSpPr>
          <p:nvPr>
            <p:ph type="dt" sz="half" idx="10"/>
          </p:nvPr>
        </p:nvSpPr>
        <p:spPr/>
        <p:txBody>
          <a:bodyPr/>
          <a:lstStyle/>
          <a:p>
            <a:fld id="{F6A536E7-ADB3-45FC-B911-282FA1BFD060}" type="datetime1">
              <a:rPr lang="nl-BE" smtClean="0"/>
              <a:t>21/02/2024</a:t>
            </a:fld>
            <a:endParaRPr lang="de-DE"/>
          </a:p>
        </p:txBody>
      </p:sp>
      <p:sp>
        <p:nvSpPr>
          <p:cNvPr id="4" name="Foliennummernplatzhalter 3">
            <a:extLst>
              <a:ext uri="{FF2B5EF4-FFF2-40B4-BE49-F238E27FC236}">
                <a16:creationId xmlns:a16="http://schemas.microsoft.com/office/drawing/2014/main" id="{8F5E28CD-88BA-8D4D-B3D6-819447BED02B}"/>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3204201E-370C-534E-8557-4FCB339D0E88}"/>
              </a:ext>
            </a:extLst>
          </p:cNvPr>
          <p:cNvSpPr>
            <a:spLocks noGrp="1"/>
          </p:cNvSpPr>
          <p:nvPr>
            <p:ph type="ftr" sz="quarter" idx="12"/>
          </p:nvPr>
        </p:nvSpPr>
        <p:spPr/>
        <p:txBody>
          <a:bodyPr/>
          <a:lstStyle/>
          <a:p>
            <a:endParaRPr lang="de-DE"/>
          </a:p>
        </p:txBody>
      </p:sp>
      <p:sp>
        <p:nvSpPr>
          <p:cNvPr id="6" name="Bildplatzhalter 4">
            <a:extLst>
              <a:ext uri="{FF2B5EF4-FFF2-40B4-BE49-F238E27FC236}">
                <a16:creationId xmlns:a16="http://schemas.microsoft.com/office/drawing/2014/main" id="{6FE8E4C6-30D3-9646-88A2-8232F05F0886}"/>
              </a:ext>
            </a:extLst>
          </p:cNvPr>
          <p:cNvSpPr>
            <a:spLocks noGrp="1"/>
          </p:cNvSpPr>
          <p:nvPr>
            <p:ph type="pic" sz="quarter" idx="13"/>
          </p:nvPr>
        </p:nvSpPr>
        <p:spPr>
          <a:xfrm>
            <a:off x="4643438" y="1384300"/>
            <a:ext cx="4284662" cy="1620000"/>
          </a:xfrm>
        </p:spPr>
        <p:txBody>
          <a:bodyPr/>
          <a:lstStyle>
            <a:lvl1pPr marL="0" indent="0">
              <a:buNone/>
              <a:defRPr/>
            </a:lvl1pPr>
          </a:lstStyle>
          <a:p>
            <a:r>
              <a:rPr lang="en-US"/>
              <a:t>Click icon to add picture</a:t>
            </a:r>
            <a:endParaRPr lang="de-DE"/>
          </a:p>
        </p:txBody>
      </p:sp>
      <p:sp>
        <p:nvSpPr>
          <p:cNvPr id="7" name="Bildplatzhalter 4">
            <a:extLst>
              <a:ext uri="{FF2B5EF4-FFF2-40B4-BE49-F238E27FC236}">
                <a16:creationId xmlns:a16="http://schemas.microsoft.com/office/drawing/2014/main" id="{59AFFF7D-D03E-AF47-8F9B-41301CC034DF}"/>
              </a:ext>
            </a:extLst>
          </p:cNvPr>
          <p:cNvSpPr>
            <a:spLocks noGrp="1"/>
          </p:cNvSpPr>
          <p:nvPr>
            <p:ph type="pic" sz="quarter" idx="14"/>
          </p:nvPr>
        </p:nvSpPr>
        <p:spPr>
          <a:xfrm>
            <a:off x="215899" y="1384300"/>
            <a:ext cx="4284663" cy="1620000"/>
          </a:xfrm>
        </p:spPr>
        <p:txBody>
          <a:bodyPr/>
          <a:lstStyle>
            <a:lvl1pPr marL="0" indent="0">
              <a:buNone/>
              <a:defRPr/>
            </a:lvl1pPr>
          </a:lstStyle>
          <a:p>
            <a:r>
              <a:rPr lang="en-US"/>
              <a:t>Click icon to add picture</a:t>
            </a:r>
            <a:endParaRPr lang="de-DE"/>
          </a:p>
        </p:txBody>
      </p:sp>
      <p:sp>
        <p:nvSpPr>
          <p:cNvPr id="9" name="Inhaltsplatzhalter 6">
            <a:extLst>
              <a:ext uri="{FF2B5EF4-FFF2-40B4-BE49-F238E27FC236}">
                <a16:creationId xmlns:a16="http://schemas.microsoft.com/office/drawing/2014/main" id="{D3D0B89F-742D-3E49-B0F5-04E70B69147B}"/>
              </a:ext>
            </a:extLst>
          </p:cNvPr>
          <p:cNvSpPr>
            <a:spLocks noGrp="1"/>
          </p:cNvSpPr>
          <p:nvPr>
            <p:ph sz="quarter" idx="15"/>
          </p:nvPr>
        </p:nvSpPr>
        <p:spPr>
          <a:xfrm>
            <a:off x="215899" y="3114000"/>
            <a:ext cx="4284663" cy="1540385"/>
          </a:xfrm>
        </p:spPr>
        <p:txBody>
          <a:bodyPr/>
          <a:lstStyle>
            <a:lvl1pPr>
              <a:lnSpc>
                <a:spcPts val="1650"/>
              </a:lnSpc>
              <a:defRPr sz="1400"/>
            </a:lvl1pPr>
            <a:lvl2pPr>
              <a:lnSpc>
                <a:spcPts val="1450"/>
              </a:lnSpc>
              <a:defRPr sz="1200"/>
            </a:lvl2pPr>
            <a:lvl3pPr>
              <a:defRPr/>
            </a:lvl3pPr>
            <a:lvl4pPr>
              <a:defRPr/>
            </a:lvl4pPr>
            <a:lvl5pPr>
              <a:defRPr/>
            </a:lvl5pPr>
          </a:lstStyle>
          <a:p>
            <a:pPr lvl="0"/>
            <a:r>
              <a:rPr lang="en-US"/>
              <a:t>Click to edit Master text styles</a:t>
            </a:r>
          </a:p>
        </p:txBody>
      </p:sp>
      <p:sp>
        <p:nvSpPr>
          <p:cNvPr id="11" name="Inhaltsplatzhalter 6">
            <a:extLst>
              <a:ext uri="{FF2B5EF4-FFF2-40B4-BE49-F238E27FC236}">
                <a16:creationId xmlns:a16="http://schemas.microsoft.com/office/drawing/2014/main" id="{5181BF32-5387-FE4B-90A1-6C71A76E1419}"/>
              </a:ext>
            </a:extLst>
          </p:cNvPr>
          <p:cNvSpPr>
            <a:spLocks noGrp="1"/>
          </p:cNvSpPr>
          <p:nvPr>
            <p:ph sz="quarter" idx="16"/>
          </p:nvPr>
        </p:nvSpPr>
        <p:spPr>
          <a:xfrm>
            <a:off x="4643437" y="3114000"/>
            <a:ext cx="4284663" cy="1540385"/>
          </a:xfrm>
        </p:spPr>
        <p:txBody>
          <a:bodyPr/>
          <a:lstStyle>
            <a:lvl1pPr>
              <a:lnSpc>
                <a:spcPts val="1650"/>
              </a:lnSpc>
              <a:defRPr sz="1400"/>
            </a:lvl1pPr>
            <a:lvl2pPr>
              <a:lnSpc>
                <a:spcPts val="1450"/>
              </a:lnSpc>
              <a:defRPr sz="1200"/>
            </a:lvl2pPr>
            <a:lvl3pPr>
              <a:defRPr/>
            </a:lvl3pPr>
            <a:lvl4pPr>
              <a:defRPr/>
            </a:lvl4pPr>
            <a:lvl5pPr>
              <a:defRPr/>
            </a:lvl5pPr>
          </a:lstStyle>
          <a:p>
            <a:pPr lvl="0"/>
            <a:r>
              <a:rPr lang="en-US"/>
              <a:t>Click to edit Master text styles</a:t>
            </a:r>
          </a:p>
        </p:txBody>
      </p:sp>
    </p:spTree>
    <p:extLst>
      <p:ext uri="{BB962C8B-B14F-4D97-AF65-F5344CB8AC3E}">
        <p14:creationId xmlns:p14="http://schemas.microsoft.com/office/powerpoint/2010/main" val="2593957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ly Title + Foo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54089C-E3F5-B946-8C9E-FC730F2D1F2A}"/>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A192931E-F844-5D48-8406-E9920DC626C2}"/>
              </a:ext>
            </a:extLst>
          </p:cNvPr>
          <p:cNvSpPr>
            <a:spLocks noGrp="1"/>
          </p:cNvSpPr>
          <p:nvPr>
            <p:ph type="dt" sz="half" idx="10"/>
          </p:nvPr>
        </p:nvSpPr>
        <p:spPr/>
        <p:txBody>
          <a:bodyPr anchor="t" anchorCtr="0"/>
          <a:lstStyle>
            <a:lvl1pPr algn="l">
              <a:defRPr/>
            </a:lvl1pPr>
          </a:lstStyle>
          <a:p>
            <a:fld id="{87C27CE7-9106-4777-8BAB-5F82B5BF61C1}" type="datetime1">
              <a:rPr lang="nl-BE" smtClean="0"/>
              <a:t>21/02/2024</a:t>
            </a:fld>
            <a:endParaRPr lang="de-DE"/>
          </a:p>
        </p:txBody>
      </p:sp>
      <p:sp>
        <p:nvSpPr>
          <p:cNvPr id="4" name="Fußzeilenplatzhalter 3">
            <a:extLst>
              <a:ext uri="{FF2B5EF4-FFF2-40B4-BE49-F238E27FC236}">
                <a16:creationId xmlns:a16="http://schemas.microsoft.com/office/drawing/2014/main" id="{653B5A40-24D2-7B4F-A80B-F0EB1E1757F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EEEED12F-BD1B-0C4C-ACAB-33FBC344410C}"/>
              </a:ext>
            </a:extLst>
          </p:cNvPr>
          <p:cNvSpPr>
            <a:spLocks noGrp="1"/>
          </p:cNvSpPr>
          <p:nvPr>
            <p:ph type="sldNum" sz="quarter" idx="12"/>
          </p:nvPr>
        </p:nvSpPr>
        <p:spPr/>
        <p:txBody>
          <a:bodyPr/>
          <a:lstStyle/>
          <a:p>
            <a:fld id="{B60C4007-1C36-BD4C-B7E8-11061F6EFA14}" type="slidenum">
              <a:rPr lang="de-DE" smtClean="0"/>
              <a:pPr/>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5" name="Titelplatzhalter 1"/>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Title02-3picts">
    <p:spTree>
      <p:nvGrpSpPr>
        <p:cNvPr id="1" name=""/>
        <p:cNvGrpSpPr/>
        <p:nvPr/>
      </p:nvGrpSpPr>
      <p:grpSpPr>
        <a:xfrm>
          <a:off x="0" y="0"/>
          <a:ext cx="0" cy="0"/>
          <a:chOff x="0" y="0"/>
          <a:chExt cx="0" cy="0"/>
        </a:xfrm>
      </p:grpSpPr>
      <p:sp>
        <p:nvSpPr>
          <p:cNvPr id="7" name="Titelplatzhalter 1"/>
          <p:cNvSpPr>
            <a:spLocks noGrp="1"/>
          </p:cNvSpPr>
          <p:nvPr>
            <p:ph type="title"/>
          </p:nvPr>
        </p:nvSpPr>
        <p:spPr>
          <a:xfrm>
            <a:off x="216000" y="4230000"/>
            <a:ext cx="6660000" cy="615600"/>
          </a:xfrm>
          <a:prstGeom prst="rect">
            <a:avLst/>
          </a:prstGeom>
        </p:spPr>
        <p:txBody>
          <a:bodyPr vert="horz" lIns="0" tIns="0" rIns="0" bIns="0" rtlCol="0" anchor="t" anchorCtr="0">
            <a:noAutofit/>
          </a:bodyPr>
          <a:lstStyle>
            <a:lvl1pPr>
              <a:lnSpc>
                <a:spcPts val="3220"/>
              </a:lnSpc>
              <a:defRPr sz="2400" baseline="0"/>
            </a:lvl1p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3" name="Bildplatzhalter 2">
            <a:extLst>
              <a:ext uri="{FF2B5EF4-FFF2-40B4-BE49-F238E27FC236}">
                <a16:creationId xmlns:a16="http://schemas.microsoft.com/office/drawing/2014/main" id="{01D460C0-C975-A145-A9C6-FF847652D0DE}"/>
              </a:ext>
            </a:extLst>
          </p:cNvPr>
          <p:cNvSpPr>
            <a:spLocks noGrp="1" noChangeAspect="1"/>
          </p:cNvSpPr>
          <p:nvPr>
            <p:ph type="pic" sz="quarter" idx="13"/>
          </p:nvPr>
        </p:nvSpPr>
        <p:spPr>
          <a:xfrm>
            <a:off x="0" y="0"/>
            <a:ext cx="4572000" cy="4050000"/>
          </a:xfrm>
        </p:spPr>
        <p:txBody>
          <a:bodyPr/>
          <a:lstStyle>
            <a:lvl1pPr marL="0" indent="0">
              <a:buNone/>
              <a:defRPr/>
            </a:lvl1pPr>
          </a:lstStyle>
          <a:p>
            <a:r>
              <a:rPr lang="en-US"/>
              <a:t>Click icon to add picture</a:t>
            </a:r>
            <a:endParaRPr lang="de-DE"/>
          </a:p>
        </p:txBody>
      </p:sp>
      <p:sp>
        <p:nvSpPr>
          <p:cNvPr id="13" name="Bildplatzhalter 2">
            <a:extLst>
              <a:ext uri="{FF2B5EF4-FFF2-40B4-BE49-F238E27FC236}">
                <a16:creationId xmlns:a16="http://schemas.microsoft.com/office/drawing/2014/main" id="{B51FDF18-14EB-5245-BC81-3DE56E4C843E}"/>
              </a:ext>
            </a:extLst>
          </p:cNvPr>
          <p:cNvSpPr>
            <a:spLocks noGrp="1"/>
          </p:cNvSpPr>
          <p:nvPr>
            <p:ph type="pic" sz="quarter" idx="14"/>
          </p:nvPr>
        </p:nvSpPr>
        <p:spPr>
          <a:xfrm>
            <a:off x="4572000" y="0"/>
            <a:ext cx="4572000" cy="2430999"/>
          </a:xfrm>
        </p:spPr>
        <p:txBody>
          <a:bodyPr/>
          <a:lstStyle>
            <a:lvl1pPr marL="0" indent="0">
              <a:buNone/>
              <a:defRPr/>
            </a:lvl1pPr>
          </a:lstStyle>
          <a:p>
            <a:r>
              <a:rPr lang="en-US"/>
              <a:t>Click icon to add picture</a:t>
            </a:r>
            <a:endParaRPr lang="de-DE"/>
          </a:p>
        </p:txBody>
      </p:sp>
      <p:pic>
        <p:nvPicPr>
          <p:cNvPr id="14" name="Grafik 13">
            <a:extLst>
              <a:ext uri="{FF2B5EF4-FFF2-40B4-BE49-F238E27FC236}">
                <a16:creationId xmlns:a16="http://schemas.microsoft.com/office/drawing/2014/main" id="{F7D4F509-D34E-6244-B26C-29DD410CC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54018" y="4766400"/>
            <a:ext cx="1174082" cy="185761"/>
          </a:xfrm>
          <a:prstGeom prst="rect">
            <a:avLst/>
          </a:prstGeom>
        </p:spPr>
      </p:pic>
      <p:sp>
        <p:nvSpPr>
          <p:cNvPr id="6" name="Bildplatzhalter 2">
            <a:extLst>
              <a:ext uri="{FF2B5EF4-FFF2-40B4-BE49-F238E27FC236}">
                <a16:creationId xmlns:a16="http://schemas.microsoft.com/office/drawing/2014/main" id="{722C4056-2961-1447-9FED-AEEFEE48225C}"/>
              </a:ext>
            </a:extLst>
          </p:cNvPr>
          <p:cNvSpPr>
            <a:spLocks noGrp="1"/>
          </p:cNvSpPr>
          <p:nvPr>
            <p:ph type="pic" sz="quarter" idx="15"/>
          </p:nvPr>
        </p:nvSpPr>
        <p:spPr>
          <a:xfrm>
            <a:off x="4572000" y="2430000"/>
            <a:ext cx="4572000" cy="1620000"/>
          </a:xfrm>
        </p:spPr>
        <p:txBody>
          <a:bodyPr/>
          <a:lstStyle>
            <a:lvl1pPr marL="0" indent="0">
              <a:buNone/>
              <a:defRPr/>
            </a:lvl1pPr>
          </a:lstStyle>
          <a:p>
            <a:r>
              <a:rPr lang="en-US"/>
              <a:t>Click icon to add picture</a:t>
            </a:r>
            <a:endParaRPr lang="de-DE"/>
          </a:p>
        </p:txBody>
      </p:sp>
    </p:spTree>
    <p:extLst>
      <p:ext uri="{BB962C8B-B14F-4D97-AF65-F5344CB8AC3E}">
        <p14:creationId xmlns:p14="http://schemas.microsoft.com/office/powerpoint/2010/main" val="316222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1 Picture + Title">
    <p:spTree>
      <p:nvGrpSpPr>
        <p:cNvPr id="1" name=""/>
        <p:cNvGrpSpPr/>
        <p:nvPr/>
      </p:nvGrpSpPr>
      <p:grpSpPr>
        <a:xfrm>
          <a:off x="0" y="0"/>
          <a:ext cx="0" cy="0"/>
          <a:chOff x="0" y="0"/>
          <a:chExt cx="0" cy="0"/>
        </a:xfrm>
      </p:grpSpPr>
      <p:sp>
        <p:nvSpPr>
          <p:cNvPr id="6" name="Bildplatzhalter 3">
            <a:extLst>
              <a:ext uri="{FF2B5EF4-FFF2-40B4-BE49-F238E27FC236}">
                <a16:creationId xmlns:a16="http://schemas.microsoft.com/office/drawing/2014/main" id="{2D5A3420-1B90-A94F-ADB8-EAB160055CE5}"/>
              </a:ext>
            </a:extLst>
          </p:cNvPr>
          <p:cNvSpPr>
            <a:spLocks noGrp="1"/>
          </p:cNvSpPr>
          <p:nvPr>
            <p:ph type="pic" sz="quarter" idx="13"/>
          </p:nvPr>
        </p:nvSpPr>
        <p:spPr>
          <a:xfrm>
            <a:off x="0" y="0"/>
            <a:ext cx="9144000" cy="5143500"/>
          </a:xfrm>
        </p:spPr>
        <p:txBody>
          <a:bodyPr/>
          <a:lstStyle>
            <a:lvl1pPr marL="0" indent="0">
              <a:buFontTx/>
              <a:buNone/>
              <a:defRPr/>
            </a:lvl1pPr>
          </a:lstStyle>
          <a:p>
            <a:r>
              <a:rPr lang="en-US"/>
              <a:t>Click icon to add picture</a:t>
            </a:r>
            <a:endParaRPr lang="de-DE"/>
          </a:p>
        </p:txBody>
      </p:sp>
      <p:sp>
        <p:nvSpPr>
          <p:cNvPr id="7" name="Titel 6">
            <a:extLst>
              <a:ext uri="{FF2B5EF4-FFF2-40B4-BE49-F238E27FC236}">
                <a16:creationId xmlns:a16="http://schemas.microsoft.com/office/drawing/2014/main" id="{CF10B121-BA3D-3645-BCC3-0E1D0B858B3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6404770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ROJECT  Example Slide">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97EDBE39-D073-0147-9B79-A382FA7D5A3B}"/>
              </a:ext>
            </a:extLst>
          </p:cNvPr>
          <p:cNvSpPr>
            <a:spLocks noGrp="1"/>
          </p:cNvSpPr>
          <p:nvPr>
            <p:ph type="pic" sz="quarter" idx="14"/>
          </p:nvPr>
        </p:nvSpPr>
        <p:spPr>
          <a:xfrm>
            <a:off x="0" y="-1"/>
            <a:ext cx="9144000" cy="5144400"/>
          </a:xfrm>
        </p:spPr>
        <p:txBody>
          <a:bodyPr/>
          <a:lstStyle>
            <a:lvl1pPr marL="0" indent="0">
              <a:buNone/>
              <a:defRPr/>
            </a:lvl1pPr>
          </a:lstStyle>
          <a:p>
            <a:r>
              <a:rPr lang="en-US"/>
              <a:t>Click icon to add picture</a:t>
            </a:r>
            <a:endParaRPr lang="de-DE"/>
          </a:p>
        </p:txBody>
      </p:sp>
      <p:sp>
        <p:nvSpPr>
          <p:cNvPr id="2" name="Titel 1">
            <a:extLst>
              <a:ext uri="{FF2B5EF4-FFF2-40B4-BE49-F238E27FC236}">
                <a16:creationId xmlns:a16="http://schemas.microsoft.com/office/drawing/2014/main" id="{13688BB7-37D8-9E40-B52B-5BDCAFE22FEF}"/>
              </a:ext>
            </a:extLst>
          </p:cNvPr>
          <p:cNvSpPr>
            <a:spLocks noGrp="1"/>
          </p:cNvSpPr>
          <p:nvPr>
            <p:ph type="title"/>
          </p:nvPr>
        </p:nvSpPr>
        <p:spPr>
          <a:xfrm>
            <a:off x="216000" y="561902"/>
            <a:ext cx="6660000" cy="283796"/>
          </a:xfrm>
          <a:solidFill>
            <a:schemeClr val="bg1">
              <a:alpha val="85000"/>
            </a:schemeClr>
          </a:solidFill>
        </p:spPr>
        <p:txBody>
          <a:bodyPr lIns="72000" rIns="72000" anchor="ctr" anchorCtr="0">
            <a:spAutoFit/>
          </a:bodyPr>
          <a:lstStyle>
            <a:lvl1pPr>
              <a:lnSpc>
                <a:spcPts val="2400"/>
              </a:lnSpc>
              <a:defRPr sz="1600" b="0"/>
            </a:lvl1pPr>
          </a:lstStyle>
          <a:p>
            <a:r>
              <a:rPr lang="en-US"/>
              <a:t>Click to edit Master title style</a:t>
            </a:r>
            <a:endParaRPr lang="de-DE"/>
          </a:p>
        </p:txBody>
      </p:sp>
      <p:sp>
        <p:nvSpPr>
          <p:cNvPr id="8" name="Foliennummernplatzhalter 7">
            <a:extLst>
              <a:ext uri="{FF2B5EF4-FFF2-40B4-BE49-F238E27FC236}">
                <a16:creationId xmlns:a16="http://schemas.microsoft.com/office/drawing/2014/main" id="{316D162D-6898-8840-9657-3540B5B52BF6}"/>
              </a:ext>
            </a:extLst>
          </p:cNvPr>
          <p:cNvSpPr>
            <a:spLocks noGrp="1"/>
          </p:cNvSpPr>
          <p:nvPr>
            <p:ph type="sldNum" sz="quarter" idx="12"/>
          </p:nvPr>
        </p:nvSpPr>
        <p:spPr/>
        <p:txBody>
          <a:bodyPr/>
          <a:lstStyle/>
          <a:p>
            <a:fld id="{B60C4007-1C36-BD4C-B7E8-11061F6EFA14}" type="slidenum">
              <a:rPr lang="de-DE" smtClean="0"/>
              <a:pPr/>
              <a:t>‹nr.›</a:t>
            </a:fld>
            <a:endParaRPr lang="de-DE"/>
          </a:p>
        </p:txBody>
      </p:sp>
      <p:sp>
        <p:nvSpPr>
          <p:cNvPr id="10" name="Textplatzhalter 9">
            <a:extLst>
              <a:ext uri="{FF2B5EF4-FFF2-40B4-BE49-F238E27FC236}">
                <a16:creationId xmlns:a16="http://schemas.microsoft.com/office/drawing/2014/main" id="{9920614E-429D-6F4A-820B-8EA0706DE2C1}"/>
              </a:ext>
            </a:extLst>
          </p:cNvPr>
          <p:cNvSpPr>
            <a:spLocks noGrp="1"/>
          </p:cNvSpPr>
          <p:nvPr>
            <p:ph type="body" sz="quarter" idx="13"/>
          </p:nvPr>
        </p:nvSpPr>
        <p:spPr>
          <a:xfrm>
            <a:off x="216000" y="2181601"/>
            <a:ext cx="4320000" cy="540000"/>
          </a:xfrm>
          <a:solidFill>
            <a:schemeClr val="bg1">
              <a:alpha val="85000"/>
            </a:schemeClr>
          </a:solidFill>
        </p:spPr>
        <p:txBody>
          <a:bodyPr lIns="72000" tIns="72000" rIns="72000" bIns="72000" anchor="ctr" anchorCtr="0"/>
          <a:lstStyle>
            <a:lvl1pPr marL="0" indent="0">
              <a:lnSpc>
                <a:spcPct val="100000"/>
              </a:lnSpc>
              <a:spcAft>
                <a:spcPts val="1200"/>
              </a:spcAft>
              <a:buNone/>
              <a:defRPr sz="2200" b="1"/>
            </a:lvl1pPr>
          </a:lstStyle>
          <a:p>
            <a:pPr lvl="0"/>
            <a:r>
              <a:rPr lang="en-US"/>
              <a:t>Click to edit Master text styles</a:t>
            </a:r>
          </a:p>
        </p:txBody>
      </p:sp>
      <p:sp>
        <p:nvSpPr>
          <p:cNvPr id="13" name="Textplatzhalter 9">
            <a:extLst>
              <a:ext uri="{FF2B5EF4-FFF2-40B4-BE49-F238E27FC236}">
                <a16:creationId xmlns:a16="http://schemas.microsoft.com/office/drawing/2014/main" id="{3990B387-5C73-6E47-A879-491302BC6222}"/>
              </a:ext>
            </a:extLst>
          </p:cNvPr>
          <p:cNvSpPr>
            <a:spLocks noGrp="1"/>
          </p:cNvSpPr>
          <p:nvPr>
            <p:ph type="body" sz="quarter" idx="15"/>
          </p:nvPr>
        </p:nvSpPr>
        <p:spPr>
          <a:xfrm>
            <a:off x="216000" y="2754000"/>
            <a:ext cx="4320000" cy="1800000"/>
          </a:xfrm>
          <a:solidFill>
            <a:schemeClr val="bg1">
              <a:alpha val="85000"/>
            </a:schemeClr>
          </a:solidFill>
        </p:spPr>
        <p:txBody>
          <a:bodyPr lIns="72000" tIns="72000" rIns="72000" bIns="72000"/>
          <a:lstStyle>
            <a:lvl1pPr marL="0" indent="0">
              <a:lnSpc>
                <a:spcPct val="100000"/>
              </a:lnSpc>
              <a:spcAft>
                <a:spcPts val="1200"/>
              </a:spcAft>
              <a:buNone/>
              <a:defRPr sz="1000" b="0"/>
            </a:lvl1pPr>
          </a:lstStyle>
          <a:p>
            <a:pPr lvl="0"/>
            <a:r>
              <a:rPr lang="en-US"/>
              <a:t>Click to edit Master text styles</a:t>
            </a:r>
          </a:p>
        </p:txBody>
      </p:sp>
    </p:spTree>
    <p:extLst>
      <p:ext uri="{BB962C8B-B14F-4D97-AF65-F5344CB8AC3E}">
        <p14:creationId xmlns:p14="http://schemas.microsoft.com/office/powerpoint/2010/main" val="29324796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 Pictures + Subtitle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C00BAC-6B9D-E741-A2CA-C8409F662E8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A4B272D7-F7B8-8C41-874F-8D6FD2B21792}"/>
              </a:ext>
            </a:extLst>
          </p:cNvPr>
          <p:cNvSpPr>
            <a:spLocks noGrp="1"/>
          </p:cNvSpPr>
          <p:nvPr>
            <p:ph type="dt" sz="half" idx="10"/>
          </p:nvPr>
        </p:nvSpPr>
        <p:spPr/>
        <p:txBody>
          <a:bodyPr/>
          <a:lstStyle/>
          <a:p>
            <a:fld id="{2A652B40-96FE-4E32-9425-DAC445430364}" type="datetime1">
              <a:rPr lang="nl-BE" smtClean="0"/>
              <a:t>21/02/2024</a:t>
            </a:fld>
            <a:endParaRPr lang="de-DE"/>
          </a:p>
        </p:txBody>
      </p:sp>
      <p:sp>
        <p:nvSpPr>
          <p:cNvPr id="4" name="Foliennummernplatzhalter 3">
            <a:extLst>
              <a:ext uri="{FF2B5EF4-FFF2-40B4-BE49-F238E27FC236}">
                <a16:creationId xmlns:a16="http://schemas.microsoft.com/office/drawing/2014/main" id="{7553DCE5-4149-6B40-A1C0-54FF7C52759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DBEA1B25-B617-484D-A7FE-A39DD16A5A9F}"/>
              </a:ext>
            </a:extLst>
          </p:cNvPr>
          <p:cNvSpPr>
            <a:spLocks noGrp="1"/>
          </p:cNvSpPr>
          <p:nvPr>
            <p:ph type="ftr" sz="quarter" idx="12"/>
          </p:nvPr>
        </p:nvSpPr>
        <p:spPr/>
        <p:txBody>
          <a:bodyPr/>
          <a:lstStyle/>
          <a:p>
            <a:endParaRPr lang="de-DE"/>
          </a:p>
        </p:txBody>
      </p:sp>
      <p:sp>
        <p:nvSpPr>
          <p:cNvPr id="7" name="Bildplatzhalter 6">
            <a:extLst>
              <a:ext uri="{FF2B5EF4-FFF2-40B4-BE49-F238E27FC236}">
                <a16:creationId xmlns:a16="http://schemas.microsoft.com/office/drawing/2014/main" id="{EAC8630E-E466-7649-BD83-3A5822A1449A}"/>
              </a:ext>
            </a:extLst>
          </p:cNvPr>
          <p:cNvSpPr>
            <a:spLocks noGrp="1"/>
          </p:cNvSpPr>
          <p:nvPr>
            <p:ph type="pic" sz="quarter" idx="13"/>
          </p:nvPr>
        </p:nvSpPr>
        <p:spPr>
          <a:xfrm>
            <a:off x="215900" y="1384300"/>
            <a:ext cx="1368000" cy="1440000"/>
          </a:xfrm>
        </p:spPr>
        <p:txBody>
          <a:bodyPr/>
          <a:lstStyle>
            <a:lvl1pPr marL="0" indent="0">
              <a:buNone/>
              <a:defRPr/>
            </a:lvl1pPr>
          </a:lstStyle>
          <a:p>
            <a:r>
              <a:rPr lang="en-US"/>
              <a:t>Click icon to add picture</a:t>
            </a:r>
            <a:endParaRPr lang="de-DE"/>
          </a:p>
        </p:txBody>
      </p:sp>
      <p:sp>
        <p:nvSpPr>
          <p:cNvPr id="9" name="Textplatzhalter 3">
            <a:extLst>
              <a:ext uri="{FF2B5EF4-FFF2-40B4-BE49-F238E27FC236}">
                <a16:creationId xmlns:a16="http://schemas.microsoft.com/office/drawing/2014/main" id="{56DC4DEF-2D73-004E-80C3-FC400BACAC92}"/>
              </a:ext>
            </a:extLst>
          </p:cNvPr>
          <p:cNvSpPr>
            <a:spLocks noGrp="1"/>
          </p:cNvSpPr>
          <p:nvPr>
            <p:ph type="body" sz="quarter" idx="17"/>
          </p:nvPr>
        </p:nvSpPr>
        <p:spPr>
          <a:xfrm>
            <a:off x="216000" y="2892311"/>
            <a:ext cx="1368000" cy="307777"/>
          </a:xfrm>
        </p:spPr>
        <p:txBody>
          <a:bodyPr anchor="t" anchorCtr="0">
            <a:spAutoFit/>
          </a:bodyPr>
          <a:lstStyle>
            <a:lvl1pPr marL="0" indent="0">
              <a:lnSpc>
                <a:spcPts val="1150"/>
              </a:lnSpc>
              <a:buFontTx/>
              <a:buNone/>
              <a:defRPr sz="1000" b="0" i="0" baseline="0"/>
            </a:lvl1pPr>
          </a:lstStyle>
          <a:p>
            <a:pPr lvl="0"/>
            <a:r>
              <a:rPr lang="en-US"/>
              <a:t>Click to edit Master text styles</a:t>
            </a:r>
          </a:p>
        </p:txBody>
      </p:sp>
      <p:sp>
        <p:nvSpPr>
          <p:cNvPr id="10" name="Bildplatzhalter 6">
            <a:extLst>
              <a:ext uri="{FF2B5EF4-FFF2-40B4-BE49-F238E27FC236}">
                <a16:creationId xmlns:a16="http://schemas.microsoft.com/office/drawing/2014/main" id="{CB763D0F-8C39-C548-A797-EDA34A2344ED}"/>
              </a:ext>
            </a:extLst>
          </p:cNvPr>
          <p:cNvSpPr>
            <a:spLocks noGrp="1"/>
          </p:cNvSpPr>
          <p:nvPr>
            <p:ph type="pic" sz="quarter" idx="18"/>
          </p:nvPr>
        </p:nvSpPr>
        <p:spPr>
          <a:xfrm>
            <a:off x="1684740" y="1384300"/>
            <a:ext cx="1368000" cy="1440000"/>
          </a:xfrm>
        </p:spPr>
        <p:txBody>
          <a:bodyPr/>
          <a:lstStyle>
            <a:lvl1pPr marL="0" indent="0">
              <a:buNone/>
              <a:defRPr/>
            </a:lvl1pPr>
          </a:lstStyle>
          <a:p>
            <a:r>
              <a:rPr lang="en-US"/>
              <a:t>Click icon to add picture</a:t>
            </a:r>
            <a:endParaRPr lang="de-DE"/>
          </a:p>
        </p:txBody>
      </p:sp>
      <p:sp>
        <p:nvSpPr>
          <p:cNvPr id="11" name="Bildplatzhalter 6">
            <a:extLst>
              <a:ext uri="{FF2B5EF4-FFF2-40B4-BE49-F238E27FC236}">
                <a16:creationId xmlns:a16="http://schemas.microsoft.com/office/drawing/2014/main" id="{33E6EE7F-0C66-294E-A4B2-DD1A62ADED31}"/>
              </a:ext>
            </a:extLst>
          </p:cNvPr>
          <p:cNvSpPr>
            <a:spLocks noGrp="1"/>
          </p:cNvSpPr>
          <p:nvPr>
            <p:ph type="pic" sz="quarter" idx="19"/>
          </p:nvPr>
        </p:nvSpPr>
        <p:spPr>
          <a:xfrm>
            <a:off x="3153580" y="1384300"/>
            <a:ext cx="1368000" cy="1440000"/>
          </a:xfrm>
        </p:spPr>
        <p:txBody>
          <a:bodyPr/>
          <a:lstStyle>
            <a:lvl1pPr marL="0" indent="0">
              <a:buNone/>
              <a:defRPr/>
            </a:lvl1pPr>
          </a:lstStyle>
          <a:p>
            <a:r>
              <a:rPr lang="en-US"/>
              <a:t>Click icon to add picture</a:t>
            </a:r>
            <a:endParaRPr lang="de-DE"/>
          </a:p>
        </p:txBody>
      </p:sp>
      <p:sp>
        <p:nvSpPr>
          <p:cNvPr id="12" name="Bildplatzhalter 6">
            <a:extLst>
              <a:ext uri="{FF2B5EF4-FFF2-40B4-BE49-F238E27FC236}">
                <a16:creationId xmlns:a16="http://schemas.microsoft.com/office/drawing/2014/main" id="{39E7ECE8-85A4-1E44-8896-A790F834AAB2}"/>
              </a:ext>
            </a:extLst>
          </p:cNvPr>
          <p:cNvSpPr>
            <a:spLocks noGrp="1"/>
          </p:cNvSpPr>
          <p:nvPr>
            <p:ph type="pic" sz="quarter" idx="20"/>
          </p:nvPr>
        </p:nvSpPr>
        <p:spPr>
          <a:xfrm>
            <a:off x="4622420" y="1384300"/>
            <a:ext cx="1368000" cy="1440000"/>
          </a:xfrm>
        </p:spPr>
        <p:txBody>
          <a:bodyPr/>
          <a:lstStyle>
            <a:lvl1pPr marL="0" indent="0">
              <a:buNone/>
              <a:defRPr/>
            </a:lvl1pPr>
          </a:lstStyle>
          <a:p>
            <a:r>
              <a:rPr lang="en-US"/>
              <a:t>Click icon to add picture</a:t>
            </a:r>
            <a:endParaRPr lang="de-DE"/>
          </a:p>
        </p:txBody>
      </p:sp>
      <p:sp>
        <p:nvSpPr>
          <p:cNvPr id="13" name="Bildplatzhalter 6">
            <a:extLst>
              <a:ext uri="{FF2B5EF4-FFF2-40B4-BE49-F238E27FC236}">
                <a16:creationId xmlns:a16="http://schemas.microsoft.com/office/drawing/2014/main" id="{396F61C7-77E9-8E4E-992D-75BD7F4E3A73}"/>
              </a:ext>
            </a:extLst>
          </p:cNvPr>
          <p:cNvSpPr>
            <a:spLocks noGrp="1"/>
          </p:cNvSpPr>
          <p:nvPr>
            <p:ph type="pic" sz="quarter" idx="21"/>
          </p:nvPr>
        </p:nvSpPr>
        <p:spPr>
          <a:xfrm>
            <a:off x="6091260" y="1384300"/>
            <a:ext cx="1368000" cy="1440000"/>
          </a:xfrm>
        </p:spPr>
        <p:txBody>
          <a:bodyPr/>
          <a:lstStyle>
            <a:lvl1pPr marL="0" indent="0">
              <a:buNone/>
              <a:defRPr/>
            </a:lvl1pPr>
          </a:lstStyle>
          <a:p>
            <a:r>
              <a:rPr lang="en-US"/>
              <a:t>Click icon to add picture</a:t>
            </a:r>
            <a:endParaRPr lang="de-DE"/>
          </a:p>
        </p:txBody>
      </p:sp>
      <p:sp>
        <p:nvSpPr>
          <p:cNvPr id="14" name="Bildplatzhalter 6">
            <a:extLst>
              <a:ext uri="{FF2B5EF4-FFF2-40B4-BE49-F238E27FC236}">
                <a16:creationId xmlns:a16="http://schemas.microsoft.com/office/drawing/2014/main" id="{898AA3A6-9F4A-A84A-BFB1-CAD81CECE970}"/>
              </a:ext>
            </a:extLst>
          </p:cNvPr>
          <p:cNvSpPr>
            <a:spLocks noGrp="1"/>
          </p:cNvSpPr>
          <p:nvPr>
            <p:ph type="pic" sz="quarter" idx="22"/>
          </p:nvPr>
        </p:nvSpPr>
        <p:spPr>
          <a:xfrm>
            <a:off x="7560100" y="1384300"/>
            <a:ext cx="1368000" cy="1440000"/>
          </a:xfrm>
        </p:spPr>
        <p:txBody>
          <a:bodyPr/>
          <a:lstStyle>
            <a:lvl1pPr marL="0" indent="0">
              <a:buNone/>
              <a:defRPr/>
            </a:lvl1pPr>
          </a:lstStyle>
          <a:p>
            <a:r>
              <a:rPr lang="en-US"/>
              <a:t>Click icon to add picture</a:t>
            </a:r>
            <a:endParaRPr lang="de-DE"/>
          </a:p>
        </p:txBody>
      </p:sp>
      <p:sp>
        <p:nvSpPr>
          <p:cNvPr id="15" name="Textplatzhalter 3">
            <a:extLst>
              <a:ext uri="{FF2B5EF4-FFF2-40B4-BE49-F238E27FC236}">
                <a16:creationId xmlns:a16="http://schemas.microsoft.com/office/drawing/2014/main" id="{1F18A098-B65F-8A49-B423-5EC10CDA44A1}"/>
              </a:ext>
            </a:extLst>
          </p:cNvPr>
          <p:cNvSpPr>
            <a:spLocks noGrp="1"/>
          </p:cNvSpPr>
          <p:nvPr>
            <p:ph type="body" sz="quarter" idx="23"/>
          </p:nvPr>
        </p:nvSpPr>
        <p:spPr>
          <a:xfrm>
            <a:off x="1684820" y="2892311"/>
            <a:ext cx="1368000" cy="307777"/>
          </a:xfrm>
        </p:spPr>
        <p:txBody>
          <a:bodyPr anchor="t" anchorCtr="0">
            <a:spAutoFit/>
          </a:bodyPr>
          <a:lstStyle>
            <a:lvl1pPr marL="0" indent="0">
              <a:lnSpc>
                <a:spcPts val="1150"/>
              </a:lnSpc>
              <a:buFontTx/>
              <a:buNone/>
              <a:defRPr sz="1000" b="0" i="0" baseline="0"/>
            </a:lvl1pPr>
          </a:lstStyle>
          <a:p>
            <a:pPr lvl="0"/>
            <a:r>
              <a:rPr lang="en-US"/>
              <a:t>Click to edit Master text styles</a:t>
            </a:r>
          </a:p>
        </p:txBody>
      </p:sp>
      <p:sp>
        <p:nvSpPr>
          <p:cNvPr id="16" name="Textplatzhalter 3">
            <a:extLst>
              <a:ext uri="{FF2B5EF4-FFF2-40B4-BE49-F238E27FC236}">
                <a16:creationId xmlns:a16="http://schemas.microsoft.com/office/drawing/2014/main" id="{0B6A37D7-926C-1B4D-A0D7-E0DAAAF02E12}"/>
              </a:ext>
            </a:extLst>
          </p:cNvPr>
          <p:cNvSpPr>
            <a:spLocks noGrp="1"/>
          </p:cNvSpPr>
          <p:nvPr>
            <p:ph type="body" sz="quarter" idx="24"/>
          </p:nvPr>
        </p:nvSpPr>
        <p:spPr>
          <a:xfrm>
            <a:off x="3153640" y="2892311"/>
            <a:ext cx="1368000" cy="307777"/>
          </a:xfrm>
        </p:spPr>
        <p:txBody>
          <a:bodyPr anchor="t" anchorCtr="0">
            <a:spAutoFit/>
          </a:bodyPr>
          <a:lstStyle>
            <a:lvl1pPr marL="0" indent="0">
              <a:lnSpc>
                <a:spcPts val="1150"/>
              </a:lnSpc>
              <a:buFontTx/>
              <a:buNone/>
              <a:defRPr sz="1000" b="0" i="0" baseline="0"/>
            </a:lvl1pPr>
          </a:lstStyle>
          <a:p>
            <a:pPr lvl="0"/>
            <a:r>
              <a:rPr lang="en-US"/>
              <a:t>Click to edit Master text styles</a:t>
            </a:r>
          </a:p>
        </p:txBody>
      </p:sp>
      <p:sp>
        <p:nvSpPr>
          <p:cNvPr id="17" name="Textplatzhalter 3">
            <a:extLst>
              <a:ext uri="{FF2B5EF4-FFF2-40B4-BE49-F238E27FC236}">
                <a16:creationId xmlns:a16="http://schemas.microsoft.com/office/drawing/2014/main" id="{9580B402-EC5F-9140-AA0B-CD929536E739}"/>
              </a:ext>
            </a:extLst>
          </p:cNvPr>
          <p:cNvSpPr>
            <a:spLocks noGrp="1"/>
          </p:cNvSpPr>
          <p:nvPr>
            <p:ph type="body" sz="quarter" idx="25"/>
          </p:nvPr>
        </p:nvSpPr>
        <p:spPr>
          <a:xfrm>
            <a:off x="4622460" y="2892311"/>
            <a:ext cx="1368000" cy="307777"/>
          </a:xfrm>
        </p:spPr>
        <p:txBody>
          <a:bodyPr anchor="t" anchorCtr="0">
            <a:spAutoFit/>
          </a:bodyPr>
          <a:lstStyle>
            <a:lvl1pPr marL="0" indent="0">
              <a:lnSpc>
                <a:spcPts val="1150"/>
              </a:lnSpc>
              <a:buFontTx/>
              <a:buNone/>
              <a:defRPr sz="1000" b="0" i="0" baseline="0"/>
            </a:lvl1pPr>
          </a:lstStyle>
          <a:p>
            <a:pPr lvl="0"/>
            <a:r>
              <a:rPr lang="en-US"/>
              <a:t>Click to edit Master text styles</a:t>
            </a:r>
          </a:p>
        </p:txBody>
      </p:sp>
      <p:sp>
        <p:nvSpPr>
          <p:cNvPr id="18" name="Textplatzhalter 3">
            <a:extLst>
              <a:ext uri="{FF2B5EF4-FFF2-40B4-BE49-F238E27FC236}">
                <a16:creationId xmlns:a16="http://schemas.microsoft.com/office/drawing/2014/main" id="{67C3DFA9-0B39-8049-9EC0-1062D8F929A6}"/>
              </a:ext>
            </a:extLst>
          </p:cNvPr>
          <p:cNvSpPr>
            <a:spLocks noGrp="1"/>
          </p:cNvSpPr>
          <p:nvPr>
            <p:ph type="body" sz="quarter" idx="26"/>
          </p:nvPr>
        </p:nvSpPr>
        <p:spPr>
          <a:xfrm>
            <a:off x="6091280" y="2892311"/>
            <a:ext cx="1368000" cy="307777"/>
          </a:xfrm>
        </p:spPr>
        <p:txBody>
          <a:bodyPr anchor="t" anchorCtr="0">
            <a:spAutoFit/>
          </a:bodyPr>
          <a:lstStyle>
            <a:lvl1pPr marL="0" indent="0">
              <a:lnSpc>
                <a:spcPts val="1150"/>
              </a:lnSpc>
              <a:buFontTx/>
              <a:buNone/>
              <a:defRPr sz="1000" b="0" i="0" baseline="0"/>
            </a:lvl1pPr>
          </a:lstStyle>
          <a:p>
            <a:pPr lvl="0"/>
            <a:r>
              <a:rPr lang="en-US"/>
              <a:t>Click to edit Master text styles</a:t>
            </a:r>
          </a:p>
        </p:txBody>
      </p:sp>
      <p:sp>
        <p:nvSpPr>
          <p:cNvPr id="19" name="Textplatzhalter 3">
            <a:extLst>
              <a:ext uri="{FF2B5EF4-FFF2-40B4-BE49-F238E27FC236}">
                <a16:creationId xmlns:a16="http://schemas.microsoft.com/office/drawing/2014/main" id="{1E07F939-C03E-0F40-8A15-CE7CFDE040B8}"/>
              </a:ext>
            </a:extLst>
          </p:cNvPr>
          <p:cNvSpPr>
            <a:spLocks noGrp="1"/>
          </p:cNvSpPr>
          <p:nvPr>
            <p:ph type="body" sz="quarter" idx="27"/>
          </p:nvPr>
        </p:nvSpPr>
        <p:spPr>
          <a:xfrm>
            <a:off x="7560100" y="2892311"/>
            <a:ext cx="1368000" cy="307777"/>
          </a:xfrm>
        </p:spPr>
        <p:txBody>
          <a:bodyPr anchor="t" anchorCtr="0">
            <a:spAutoFit/>
          </a:bodyPr>
          <a:lstStyle>
            <a:lvl1pPr marL="0" indent="0">
              <a:lnSpc>
                <a:spcPts val="1150"/>
              </a:lnSpc>
              <a:buFontTx/>
              <a:buNone/>
              <a:defRPr sz="1000" b="0" i="0" baseline="0"/>
            </a:lvl1pPr>
          </a:lstStyle>
          <a:p>
            <a:pPr lvl="0"/>
            <a:r>
              <a:rPr lang="en-US"/>
              <a:t>Click to edit Master text styles</a:t>
            </a:r>
          </a:p>
        </p:txBody>
      </p:sp>
    </p:spTree>
    <p:extLst>
      <p:ext uri="{BB962C8B-B14F-4D97-AF65-F5344CB8AC3E}">
        <p14:creationId xmlns:p14="http://schemas.microsoft.com/office/powerpoint/2010/main" val="3799214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 Pictures + Subtitle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404E4A-A3E0-F44A-BD92-9D1177345CEF}"/>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106F21DE-A4FB-7543-BB28-67092C6853AD}"/>
              </a:ext>
            </a:extLst>
          </p:cNvPr>
          <p:cNvSpPr>
            <a:spLocks noGrp="1"/>
          </p:cNvSpPr>
          <p:nvPr>
            <p:ph type="dt" sz="half" idx="10"/>
          </p:nvPr>
        </p:nvSpPr>
        <p:spPr/>
        <p:txBody>
          <a:bodyPr/>
          <a:lstStyle/>
          <a:p>
            <a:fld id="{B7B21A65-EDCB-43D0-ACC4-9A492E167DDC}" type="datetime1">
              <a:rPr lang="nl-BE" smtClean="0"/>
              <a:t>21/02/2024</a:t>
            </a:fld>
            <a:endParaRPr lang="de-DE"/>
          </a:p>
        </p:txBody>
      </p:sp>
      <p:sp>
        <p:nvSpPr>
          <p:cNvPr id="4" name="Foliennummernplatzhalter 3">
            <a:extLst>
              <a:ext uri="{FF2B5EF4-FFF2-40B4-BE49-F238E27FC236}">
                <a16:creationId xmlns:a16="http://schemas.microsoft.com/office/drawing/2014/main" id="{2E0063BC-C4E4-BE46-B725-92ED72D5B488}"/>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1562ED48-B0F1-B343-A1AC-29787F58214A}"/>
              </a:ext>
            </a:extLst>
          </p:cNvPr>
          <p:cNvSpPr>
            <a:spLocks noGrp="1"/>
          </p:cNvSpPr>
          <p:nvPr>
            <p:ph type="ftr" sz="quarter" idx="12"/>
          </p:nvPr>
        </p:nvSpPr>
        <p:spPr/>
        <p:txBody>
          <a:bodyPr/>
          <a:lstStyle/>
          <a:p>
            <a:endParaRPr lang="de-DE"/>
          </a:p>
        </p:txBody>
      </p:sp>
      <p:sp>
        <p:nvSpPr>
          <p:cNvPr id="6" name="Bildplatzhalter 6">
            <a:extLst>
              <a:ext uri="{FF2B5EF4-FFF2-40B4-BE49-F238E27FC236}">
                <a16:creationId xmlns:a16="http://schemas.microsoft.com/office/drawing/2014/main" id="{BF52104B-FB23-A142-AC91-717A329A5B94}"/>
              </a:ext>
            </a:extLst>
          </p:cNvPr>
          <p:cNvSpPr>
            <a:spLocks noGrp="1"/>
          </p:cNvSpPr>
          <p:nvPr>
            <p:ph type="pic" sz="quarter" idx="13"/>
          </p:nvPr>
        </p:nvSpPr>
        <p:spPr>
          <a:xfrm>
            <a:off x="215900" y="1384300"/>
            <a:ext cx="1800000" cy="1080000"/>
          </a:xfrm>
        </p:spPr>
        <p:txBody>
          <a:bodyPr/>
          <a:lstStyle>
            <a:lvl1pPr marL="0" indent="0">
              <a:buNone/>
              <a:defRPr/>
            </a:lvl1pPr>
          </a:lstStyle>
          <a:p>
            <a:r>
              <a:rPr lang="en-US"/>
              <a:t>Click icon to add picture</a:t>
            </a:r>
            <a:endParaRPr lang="de-DE"/>
          </a:p>
        </p:txBody>
      </p:sp>
      <p:sp>
        <p:nvSpPr>
          <p:cNvPr id="7" name="Textplatzhalter 3">
            <a:extLst>
              <a:ext uri="{FF2B5EF4-FFF2-40B4-BE49-F238E27FC236}">
                <a16:creationId xmlns:a16="http://schemas.microsoft.com/office/drawing/2014/main" id="{30824943-8B3E-574D-8040-C6D0BA6C5CE0}"/>
              </a:ext>
            </a:extLst>
          </p:cNvPr>
          <p:cNvSpPr>
            <a:spLocks noGrp="1"/>
          </p:cNvSpPr>
          <p:nvPr>
            <p:ph type="body" sz="quarter" idx="17"/>
          </p:nvPr>
        </p:nvSpPr>
        <p:spPr>
          <a:xfrm>
            <a:off x="216000" y="2484000"/>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
        <p:nvSpPr>
          <p:cNvPr id="8" name="Bildplatzhalter 6">
            <a:extLst>
              <a:ext uri="{FF2B5EF4-FFF2-40B4-BE49-F238E27FC236}">
                <a16:creationId xmlns:a16="http://schemas.microsoft.com/office/drawing/2014/main" id="{78A6E493-3605-3143-BCA2-3D9CB3DAE170}"/>
              </a:ext>
            </a:extLst>
          </p:cNvPr>
          <p:cNvSpPr>
            <a:spLocks noGrp="1"/>
          </p:cNvSpPr>
          <p:nvPr>
            <p:ph type="pic" sz="quarter" idx="18"/>
          </p:nvPr>
        </p:nvSpPr>
        <p:spPr>
          <a:xfrm>
            <a:off x="2519967" y="1384300"/>
            <a:ext cx="1800000" cy="1080000"/>
          </a:xfrm>
        </p:spPr>
        <p:txBody>
          <a:bodyPr/>
          <a:lstStyle>
            <a:lvl1pPr marL="0" indent="0">
              <a:buNone/>
              <a:defRPr/>
            </a:lvl1pPr>
          </a:lstStyle>
          <a:p>
            <a:r>
              <a:rPr lang="en-US"/>
              <a:t>Click icon to add picture</a:t>
            </a:r>
            <a:endParaRPr lang="de-DE"/>
          </a:p>
        </p:txBody>
      </p:sp>
      <p:sp>
        <p:nvSpPr>
          <p:cNvPr id="9" name="Bildplatzhalter 6">
            <a:extLst>
              <a:ext uri="{FF2B5EF4-FFF2-40B4-BE49-F238E27FC236}">
                <a16:creationId xmlns:a16="http://schemas.microsoft.com/office/drawing/2014/main" id="{9C0D4240-E65A-2B4B-8D9D-466534E0FCD9}"/>
              </a:ext>
            </a:extLst>
          </p:cNvPr>
          <p:cNvSpPr>
            <a:spLocks noGrp="1"/>
          </p:cNvSpPr>
          <p:nvPr>
            <p:ph type="pic" sz="quarter" idx="19"/>
          </p:nvPr>
        </p:nvSpPr>
        <p:spPr>
          <a:xfrm>
            <a:off x="4824034" y="1384300"/>
            <a:ext cx="1800000" cy="1080000"/>
          </a:xfrm>
        </p:spPr>
        <p:txBody>
          <a:bodyPr/>
          <a:lstStyle>
            <a:lvl1pPr marL="0" indent="0">
              <a:buNone/>
              <a:defRPr/>
            </a:lvl1pPr>
          </a:lstStyle>
          <a:p>
            <a:r>
              <a:rPr lang="en-US"/>
              <a:t>Click icon to add picture</a:t>
            </a:r>
            <a:endParaRPr lang="de-DE"/>
          </a:p>
        </p:txBody>
      </p:sp>
      <p:sp>
        <p:nvSpPr>
          <p:cNvPr id="10" name="Bildplatzhalter 6">
            <a:extLst>
              <a:ext uri="{FF2B5EF4-FFF2-40B4-BE49-F238E27FC236}">
                <a16:creationId xmlns:a16="http://schemas.microsoft.com/office/drawing/2014/main" id="{68375E5B-9B53-344A-88CD-2A4B4F6E8535}"/>
              </a:ext>
            </a:extLst>
          </p:cNvPr>
          <p:cNvSpPr>
            <a:spLocks noGrp="1"/>
          </p:cNvSpPr>
          <p:nvPr>
            <p:ph type="pic" sz="quarter" idx="20"/>
          </p:nvPr>
        </p:nvSpPr>
        <p:spPr>
          <a:xfrm>
            <a:off x="7128100" y="1384300"/>
            <a:ext cx="1800000" cy="1080000"/>
          </a:xfrm>
        </p:spPr>
        <p:txBody>
          <a:bodyPr/>
          <a:lstStyle>
            <a:lvl1pPr marL="0" indent="0">
              <a:buNone/>
              <a:defRPr/>
            </a:lvl1pPr>
          </a:lstStyle>
          <a:p>
            <a:r>
              <a:rPr lang="en-US"/>
              <a:t>Click icon to add picture</a:t>
            </a:r>
            <a:endParaRPr lang="de-DE"/>
          </a:p>
        </p:txBody>
      </p:sp>
      <p:sp>
        <p:nvSpPr>
          <p:cNvPr id="13" name="Textplatzhalter 3">
            <a:extLst>
              <a:ext uri="{FF2B5EF4-FFF2-40B4-BE49-F238E27FC236}">
                <a16:creationId xmlns:a16="http://schemas.microsoft.com/office/drawing/2014/main" id="{1F292A2A-4701-E140-AC7B-6015C856A765}"/>
              </a:ext>
            </a:extLst>
          </p:cNvPr>
          <p:cNvSpPr>
            <a:spLocks noGrp="1"/>
          </p:cNvSpPr>
          <p:nvPr>
            <p:ph type="body" sz="quarter" idx="23"/>
          </p:nvPr>
        </p:nvSpPr>
        <p:spPr>
          <a:xfrm>
            <a:off x="2520033" y="2484000"/>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
        <p:nvSpPr>
          <p:cNvPr id="14" name="Textplatzhalter 3">
            <a:extLst>
              <a:ext uri="{FF2B5EF4-FFF2-40B4-BE49-F238E27FC236}">
                <a16:creationId xmlns:a16="http://schemas.microsoft.com/office/drawing/2014/main" id="{3F68539C-C1A9-AE4D-96E1-F1E00CD9D2E6}"/>
              </a:ext>
            </a:extLst>
          </p:cNvPr>
          <p:cNvSpPr>
            <a:spLocks noGrp="1"/>
          </p:cNvSpPr>
          <p:nvPr>
            <p:ph type="body" sz="quarter" idx="24"/>
          </p:nvPr>
        </p:nvSpPr>
        <p:spPr>
          <a:xfrm>
            <a:off x="4824066" y="2484000"/>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
        <p:nvSpPr>
          <p:cNvPr id="15" name="Textplatzhalter 3">
            <a:extLst>
              <a:ext uri="{FF2B5EF4-FFF2-40B4-BE49-F238E27FC236}">
                <a16:creationId xmlns:a16="http://schemas.microsoft.com/office/drawing/2014/main" id="{B6C45458-61B5-8040-805A-455179770844}"/>
              </a:ext>
            </a:extLst>
          </p:cNvPr>
          <p:cNvSpPr>
            <a:spLocks noGrp="1"/>
          </p:cNvSpPr>
          <p:nvPr>
            <p:ph type="body" sz="quarter" idx="25"/>
          </p:nvPr>
        </p:nvSpPr>
        <p:spPr>
          <a:xfrm>
            <a:off x="7128100" y="2484000"/>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
        <p:nvSpPr>
          <p:cNvPr id="18" name="Bildplatzhalter 6">
            <a:extLst>
              <a:ext uri="{FF2B5EF4-FFF2-40B4-BE49-F238E27FC236}">
                <a16:creationId xmlns:a16="http://schemas.microsoft.com/office/drawing/2014/main" id="{E6A6EDA6-9B8C-834B-8B93-CFF5CC06E7E6}"/>
              </a:ext>
            </a:extLst>
          </p:cNvPr>
          <p:cNvSpPr>
            <a:spLocks noGrp="1"/>
          </p:cNvSpPr>
          <p:nvPr>
            <p:ph type="pic" sz="quarter" idx="26"/>
          </p:nvPr>
        </p:nvSpPr>
        <p:spPr>
          <a:xfrm>
            <a:off x="215900" y="2968125"/>
            <a:ext cx="1800000" cy="1080000"/>
          </a:xfrm>
        </p:spPr>
        <p:txBody>
          <a:bodyPr/>
          <a:lstStyle>
            <a:lvl1pPr marL="0" indent="0">
              <a:buNone/>
              <a:defRPr/>
            </a:lvl1pPr>
          </a:lstStyle>
          <a:p>
            <a:r>
              <a:rPr lang="en-US"/>
              <a:t>Click icon to add picture</a:t>
            </a:r>
            <a:endParaRPr lang="de-DE"/>
          </a:p>
        </p:txBody>
      </p:sp>
      <p:sp>
        <p:nvSpPr>
          <p:cNvPr id="19" name="Textplatzhalter 3">
            <a:extLst>
              <a:ext uri="{FF2B5EF4-FFF2-40B4-BE49-F238E27FC236}">
                <a16:creationId xmlns:a16="http://schemas.microsoft.com/office/drawing/2014/main" id="{28A3DCAA-FE44-9841-BFF2-A40F00653831}"/>
              </a:ext>
            </a:extLst>
          </p:cNvPr>
          <p:cNvSpPr>
            <a:spLocks noGrp="1"/>
          </p:cNvSpPr>
          <p:nvPr>
            <p:ph type="body" sz="quarter" idx="27"/>
          </p:nvPr>
        </p:nvSpPr>
        <p:spPr>
          <a:xfrm>
            <a:off x="216000" y="4067825"/>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
        <p:nvSpPr>
          <p:cNvPr id="20" name="Bildplatzhalter 6">
            <a:extLst>
              <a:ext uri="{FF2B5EF4-FFF2-40B4-BE49-F238E27FC236}">
                <a16:creationId xmlns:a16="http://schemas.microsoft.com/office/drawing/2014/main" id="{C192229C-AEF2-E74F-9E80-9CD67FED354E}"/>
              </a:ext>
            </a:extLst>
          </p:cNvPr>
          <p:cNvSpPr>
            <a:spLocks noGrp="1"/>
          </p:cNvSpPr>
          <p:nvPr>
            <p:ph type="pic" sz="quarter" idx="28"/>
          </p:nvPr>
        </p:nvSpPr>
        <p:spPr>
          <a:xfrm>
            <a:off x="2519967" y="2968125"/>
            <a:ext cx="1800000" cy="1080000"/>
          </a:xfrm>
        </p:spPr>
        <p:txBody>
          <a:bodyPr/>
          <a:lstStyle>
            <a:lvl1pPr marL="0" indent="0">
              <a:buNone/>
              <a:defRPr/>
            </a:lvl1pPr>
          </a:lstStyle>
          <a:p>
            <a:r>
              <a:rPr lang="en-US"/>
              <a:t>Click icon to add picture</a:t>
            </a:r>
            <a:endParaRPr lang="de-DE"/>
          </a:p>
        </p:txBody>
      </p:sp>
      <p:sp>
        <p:nvSpPr>
          <p:cNvPr id="21" name="Bildplatzhalter 6">
            <a:extLst>
              <a:ext uri="{FF2B5EF4-FFF2-40B4-BE49-F238E27FC236}">
                <a16:creationId xmlns:a16="http://schemas.microsoft.com/office/drawing/2014/main" id="{D25526F9-1F13-914D-86FC-279DFD7BB05A}"/>
              </a:ext>
            </a:extLst>
          </p:cNvPr>
          <p:cNvSpPr>
            <a:spLocks noGrp="1"/>
          </p:cNvSpPr>
          <p:nvPr>
            <p:ph type="pic" sz="quarter" idx="29"/>
          </p:nvPr>
        </p:nvSpPr>
        <p:spPr>
          <a:xfrm>
            <a:off x="4824034" y="2968125"/>
            <a:ext cx="1800000" cy="1080000"/>
          </a:xfrm>
        </p:spPr>
        <p:txBody>
          <a:bodyPr/>
          <a:lstStyle>
            <a:lvl1pPr marL="0" indent="0">
              <a:buNone/>
              <a:defRPr/>
            </a:lvl1pPr>
          </a:lstStyle>
          <a:p>
            <a:r>
              <a:rPr lang="en-US"/>
              <a:t>Click icon to add picture</a:t>
            </a:r>
            <a:endParaRPr lang="de-DE"/>
          </a:p>
        </p:txBody>
      </p:sp>
      <p:sp>
        <p:nvSpPr>
          <p:cNvPr id="22" name="Bildplatzhalter 6">
            <a:extLst>
              <a:ext uri="{FF2B5EF4-FFF2-40B4-BE49-F238E27FC236}">
                <a16:creationId xmlns:a16="http://schemas.microsoft.com/office/drawing/2014/main" id="{B43DA012-6A0A-F54B-8416-26E96F547CB3}"/>
              </a:ext>
            </a:extLst>
          </p:cNvPr>
          <p:cNvSpPr>
            <a:spLocks noGrp="1"/>
          </p:cNvSpPr>
          <p:nvPr>
            <p:ph type="pic" sz="quarter" idx="30"/>
          </p:nvPr>
        </p:nvSpPr>
        <p:spPr>
          <a:xfrm>
            <a:off x="7128100" y="2968125"/>
            <a:ext cx="1800000" cy="1080000"/>
          </a:xfrm>
        </p:spPr>
        <p:txBody>
          <a:bodyPr/>
          <a:lstStyle>
            <a:lvl1pPr marL="0" indent="0">
              <a:buNone/>
              <a:defRPr/>
            </a:lvl1pPr>
          </a:lstStyle>
          <a:p>
            <a:r>
              <a:rPr lang="en-US"/>
              <a:t>Click icon to add picture</a:t>
            </a:r>
            <a:endParaRPr lang="de-DE"/>
          </a:p>
        </p:txBody>
      </p:sp>
      <p:sp>
        <p:nvSpPr>
          <p:cNvPr id="23" name="Textplatzhalter 3">
            <a:extLst>
              <a:ext uri="{FF2B5EF4-FFF2-40B4-BE49-F238E27FC236}">
                <a16:creationId xmlns:a16="http://schemas.microsoft.com/office/drawing/2014/main" id="{42DD13F0-50DC-6944-A174-25848F2F14EB}"/>
              </a:ext>
            </a:extLst>
          </p:cNvPr>
          <p:cNvSpPr>
            <a:spLocks noGrp="1"/>
          </p:cNvSpPr>
          <p:nvPr>
            <p:ph type="body" sz="quarter" idx="31"/>
          </p:nvPr>
        </p:nvSpPr>
        <p:spPr>
          <a:xfrm>
            <a:off x="2520033" y="4067825"/>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
        <p:nvSpPr>
          <p:cNvPr id="24" name="Textplatzhalter 3">
            <a:extLst>
              <a:ext uri="{FF2B5EF4-FFF2-40B4-BE49-F238E27FC236}">
                <a16:creationId xmlns:a16="http://schemas.microsoft.com/office/drawing/2014/main" id="{DB3FB6B7-6360-E447-BEBA-770F0EDEC7AB}"/>
              </a:ext>
            </a:extLst>
          </p:cNvPr>
          <p:cNvSpPr>
            <a:spLocks noGrp="1"/>
          </p:cNvSpPr>
          <p:nvPr>
            <p:ph type="body" sz="quarter" idx="32"/>
          </p:nvPr>
        </p:nvSpPr>
        <p:spPr>
          <a:xfrm>
            <a:off x="4824066" y="4067825"/>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
        <p:nvSpPr>
          <p:cNvPr id="25" name="Textplatzhalter 3">
            <a:extLst>
              <a:ext uri="{FF2B5EF4-FFF2-40B4-BE49-F238E27FC236}">
                <a16:creationId xmlns:a16="http://schemas.microsoft.com/office/drawing/2014/main" id="{7CE4EBBB-B9D5-6C4E-A9F5-6EEE14528FD3}"/>
              </a:ext>
            </a:extLst>
          </p:cNvPr>
          <p:cNvSpPr>
            <a:spLocks noGrp="1"/>
          </p:cNvSpPr>
          <p:nvPr>
            <p:ph type="body" sz="quarter" idx="33"/>
          </p:nvPr>
        </p:nvSpPr>
        <p:spPr>
          <a:xfrm>
            <a:off x="7128100" y="4067825"/>
            <a:ext cx="1800000" cy="324000"/>
          </a:xfrm>
        </p:spPr>
        <p:txBody>
          <a:bodyPr anchor="ctr" anchorCtr="0"/>
          <a:lstStyle>
            <a:lvl1pPr marL="0" indent="0">
              <a:lnSpc>
                <a:spcPts val="1150"/>
              </a:lnSpc>
              <a:buFontTx/>
              <a:buNone/>
              <a:defRPr sz="1000" b="0" i="0" baseline="0"/>
            </a:lvl1pPr>
          </a:lstStyle>
          <a:p>
            <a:pPr lvl="0"/>
            <a:r>
              <a:rPr lang="en-US"/>
              <a:t>Click to edit Master text styles</a:t>
            </a:r>
          </a:p>
        </p:txBody>
      </p:sp>
    </p:spTree>
    <p:extLst>
      <p:ext uri="{BB962C8B-B14F-4D97-AF65-F5344CB8AC3E}">
        <p14:creationId xmlns:p14="http://schemas.microsoft.com/office/powerpoint/2010/main" val="1729819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ircle Graph / 2 Subtitle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E01C99-EF00-184D-A185-E990AF91ED0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698DADD8-3381-C240-A80E-CEAC9F654BAB}"/>
              </a:ext>
            </a:extLst>
          </p:cNvPr>
          <p:cNvSpPr>
            <a:spLocks noGrp="1"/>
          </p:cNvSpPr>
          <p:nvPr>
            <p:ph type="dt" sz="half" idx="10"/>
          </p:nvPr>
        </p:nvSpPr>
        <p:spPr/>
        <p:txBody>
          <a:bodyPr/>
          <a:lstStyle/>
          <a:p>
            <a:fld id="{AA0C9FA8-DF63-46A9-8E3F-FE033D5BE55D}" type="datetime1">
              <a:rPr lang="nl-BE" smtClean="0"/>
              <a:t>21/02/2024</a:t>
            </a:fld>
            <a:endParaRPr lang="de-DE"/>
          </a:p>
        </p:txBody>
      </p:sp>
      <p:sp>
        <p:nvSpPr>
          <p:cNvPr id="4" name="Foliennummernplatzhalter 3">
            <a:extLst>
              <a:ext uri="{FF2B5EF4-FFF2-40B4-BE49-F238E27FC236}">
                <a16:creationId xmlns:a16="http://schemas.microsoft.com/office/drawing/2014/main" id="{EA978565-5089-C247-9E65-1DDCCE7954A2}"/>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C95726A6-C588-EC4B-A87A-96A0690FA886}"/>
              </a:ext>
            </a:extLst>
          </p:cNvPr>
          <p:cNvSpPr>
            <a:spLocks noGrp="1"/>
          </p:cNvSpPr>
          <p:nvPr>
            <p:ph type="ftr" sz="quarter" idx="12"/>
          </p:nvPr>
        </p:nvSpPr>
        <p:spPr/>
        <p:txBody>
          <a:bodyPr/>
          <a:lstStyle/>
          <a:p>
            <a:endParaRPr lang="de-DE"/>
          </a:p>
        </p:txBody>
      </p:sp>
      <p:sp>
        <p:nvSpPr>
          <p:cNvPr id="6" name="Text Placeholder 2">
            <a:extLst>
              <a:ext uri="{FF2B5EF4-FFF2-40B4-BE49-F238E27FC236}">
                <a16:creationId xmlns:a16="http://schemas.microsoft.com/office/drawing/2014/main" id="{6F173F86-D730-F943-88E3-33603C9AC58D}"/>
              </a:ext>
            </a:extLst>
          </p:cNvPr>
          <p:cNvSpPr>
            <a:spLocks noGrp="1"/>
          </p:cNvSpPr>
          <p:nvPr>
            <p:ph type="body" idx="1"/>
          </p:nvPr>
        </p:nvSpPr>
        <p:spPr>
          <a:xfrm>
            <a:off x="215899" y="1368000"/>
            <a:ext cx="3958231" cy="184025"/>
          </a:xfrm>
        </p:spPr>
        <p:txBody>
          <a:bodyPr wrap="square" anchor="t" anchorCtr="0">
            <a:spAutoFit/>
          </a:bodyPr>
          <a:lstStyle>
            <a:lvl1pPr marL="0" indent="0">
              <a:lnSpc>
                <a:spcPts val="1450"/>
              </a:lnSpc>
              <a:buNone/>
              <a:defRPr sz="12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7" name="Text Placeholder 2">
            <a:extLst>
              <a:ext uri="{FF2B5EF4-FFF2-40B4-BE49-F238E27FC236}">
                <a16:creationId xmlns:a16="http://schemas.microsoft.com/office/drawing/2014/main" id="{E4F83057-99DE-044D-83C0-A052EEA4908A}"/>
              </a:ext>
            </a:extLst>
          </p:cNvPr>
          <p:cNvSpPr>
            <a:spLocks noGrp="1"/>
          </p:cNvSpPr>
          <p:nvPr>
            <p:ph type="body" idx="13"/>
          </p:nvPr>
        </p:nvSpPr>
        <p:spPr>
          <a:xfrm>
            <a:off x="4643438" y="1368000"/>
            <a:ext cx="3960000" cy="184025"/>
          </a:xfrm>
        </p:spPr>
        <p:txBody>
          <a:bodyPr wrap="square" anchor="t" anchorCtr="0">
            <a:spAutoFit/>
          </a:bodyPr>
          <a:lstStyle>
            <a:lvl1pPr marL="0" indent="0">
              <a:lnSpc>
                <a:spcPts val="1450"/>
              </a:lnSpc>
              <a:buNone/>
              <a:defRPr sz="1200" b="1" u="sng"/>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9" name="Diagrammplatzhalter 8">
            <a:extLst>
              <a:ext uri="{FF2B5EF4-FFF2-40B4-BE49-F238E27FC236}">
                <a16:creationId xmlns:a16="http://schemas.microsoft.com/office/drawing/2014/main" id="{C86A7659-9E73-5641-9111-8FCD5A670E74}"/>
              </a:ext>
            </a:extLst>
          </p:cNvPr>
          <p:cNvSpPr>
            <a:spLocks noGrp="1"/>
          </p:cNvSpPr>
          <p:nvPr>
            <p:ph type="chart" sz="quarter" idx="14"/>
          </p:nvPr>
        </p:nvSpPr>
        <p:spPr>
          <a:xfrm>
            <a:off x="215900" y="1779587"/>
            <a:ext cx="4284663" cy="2556000"/>
          </a:xfrm>
        </p:spPr>
        <p:txBody>
          <a:bodyPr/>
          <a:lstStyle>
            <a:lvl1pPr marL="0" indent="0">
              <a:lnSpc>
                <a:spcPts val="1150"/>
              </a:lnSpc>
              <a:buNone/>
              <a:defRPr sz="1000" baseline="0">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chart</a:t>
            </a:r>
            <a:endParaRPr lang="de-DE"/>
          </a:p>
        </p:txBody>
      </p:sp>
      <p:sp>
        <p:nvSpPr>
          <p:cNvPr id="10" name="Diagrammplatzhalter 8">
            <a:extLst>
              <a:ext uri="{FF2B5EF4-FFF2-40B4-BE49-F238E27FC236}">
                <a16:creationId xmlns:a16="http://schemas.microsoft.com/office/drawing/2014/main" id="{EFBCCD10-9EE9-0B45-BEC7-6767672C0E0E}"/>
              </a:ext>
            </a:extLst>
          </p:cNvPr>
          <p:cNvSpPr>
            <a:spLocks noGrp="1"/>
          </p:cNvSpPr>
          <p:nvPr>
            <p:ph type="chart" sz="quarter" idx="15"/>
          </p:nvPr>
        </p:nvSpPr>
        <p:spPr>
          <a:xfrm>
            <a:off x="4643438" y="1779587"/>
            <a:ext cx="4284663" cy="2556000"/>
          </a:xfrm>
        </p:spPr>
        <p:txBody>
          <a:bodyPr/>
          <a:lstStyle>
            <a:lvl1pPr marL="0" indent="0">
              <a:lnSpc>
                <a:spcPts val="1150"/>
              </a:lnSpc>
              <a:buNone/>
              <a:defRPr sz="1000" baseline="0">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chart</a:t>
            </a:r>
            <a:endParaRPr lang="de-DE"/>
          </a:p>
        </p:txBody>
      </p:sp>
    </p:spTree>
    <p:extLst>
      <p:ext uri="{BB962C8B-B14F-4D97-AF65-F5344CB8AC3E}">
        <p14:creationId xmlns:p14="http://schemas.microsoft.com/office/powerpoint/2010/main" val="16201563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Boxes + Outline / Summa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A47CAF-CADF-AE4F-B3DA-F711D81C3D34}"/>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B4618151-FD1F-6D4B-ACCF-6190278AE7DB}"/>
              </a:ext>
            </a:extLst>
          </p:cNvPr>
          <p:cNvSpPr>
            <a:spLocks noGrp="1"/>
          </p:cNvSpPr>
          <p:nvPr>
            <p:ph type="dt" sz="half" idx="10"/>
          </p:nvPr>
        </p:nvSpPr>
        <p:spPr/>
        <p:txBody>
          <a:bodyPr/>
          <a:lstStyle/>
          <a:p>
            <a:fld id="{4C6A02B7-39A0-46D7-9BED-5C2B133EF105}" type="datetime1">
              <a:rPr lang="nl-BE" smtClean="0"/>
              <a:t>21/02/2024</a:t>
            </a:fld>
            <a:endParaRPr lang="de-DE"/>
          </a:p>
        </p:txBody>
      </p:sp>
      <p:sp>
        <p:nvSpPr>
          <p:cNvPr id="4" name="Foliennummernplatzhalter 3">
            <a:extLst>
              <a:ext uri="{FF2B5EF4-FFF2-40B4-BE49-F238E27FC236}">
                <a16:creationId xmlns:a16="http://schemas.microsoft.com/office/drawing/2014/main" id="{22CCBBB4-F078-B347-BB30-701B0EFFF419}"/>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6883D4B1-8B13-A642-B0CF-346EF24F0D00}"/>
              </a:ext>
            </a:extLst>
          </p:cNvPr>
          <p:cNvSpPr>
            <a:spLocks noGrp="1"/>
          </p:cNvSpPr>
          <p:nvPr>
            <p:ph type="ftr" sz="quarter" idx="12"/>
          </p:nvPr>
        </p:nvSpPr>
        <p:spPr/>
        <p:txBody>
          <a:bodyPr/>
          <a:lstStyle/>
          <a:p>
            <a:endParaRPr lang="de-DE"/>
          </a:p>
        </p:txBody>
      </p:sp>
      <p:sp>
        <p:nvSpPr>
          <p:cNvPr id="7" name="Textplatzhalter 12">
            <a:extLst>
              <a:ext uri="{FF2B5EF4-FFF2-40B4-BE49-F238E27FC236}">
                <a16:creationId xmlns:a16="http://schemas.microsoft.com/office/drawing/2014/main" id="{A1884E23-AFCC-E24F-952E-A31B558C8417}"/>
              </a:ext>
            </a:extLst>
          </p:cNvPr>
          <p:cNvSpPr>
            <a:spLocks noGrp="1"/>
          </p:cNvSpPr>
          <p:nvPr>
            <p:ph type="body" sz="quarter" idx="19"/>
          </p:nvPr>
        </p:nvSpPr>
        <p:spPr>
          <a:xfrm>
            <a:off x="215900" y="1384300"/>
            <a:ext cx="2736000" cy="655879"/>
          </a:xfrm>
          <a:prstGeom prst="rect">
            <a:avLst/>
          </a:prstGeom>
          <a:noFill/>
          <a:ln w="28575">
            <a:solidFill>
              <a:schemeClr val="accent2"/>
            </a:solidFill>
          </a:ln>
        </p:spPr>
        <p:txBody>
          <a:bodyPr lIns="72000" tIns="72000" rIns="72000" bIns="72000" anchor="ctr" anchorCtr="1">
            <a:noAutofit/>
          </a:bodyPr>
          <a:lstStyle>
            <a:lvl1pPr marL="0" indent="0" algn="ctr">
              <a:lnSpc>
                <a:spcPts val="1650"/>
              </a:lnSpc>
              <a:spcBef>
                <a:spcPts val="0"/>
              </a:spcBef>
              <a:spcAft>
                <a:spcPts val="0"/>
              </a:spcAft>
              <a:buNone/>
              <a:defRPr sz="1400" b="0"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8" name="Textplatzhalter 12">
            <a:extLst>
              <a:ext uri="{FF2B5EF4-FFF2-40B4-BE49-F238E27FC236}">
                <a16:creationId xmlns:a16="http://schemas.microsoft.com/office/drawing/2014/main" id="{BA6160E0-A3E2-FD42-B847-4236A3214595}"/>
              </a:ext>
            </a:extLst>
          </p:cNvPr>
          <p:cNvSpPr>
            <a:spLocks noGrp="1"/>
          </p:cNvSpPr>
          <p:nvPr>
            <p:ph type="body" sz="quarter" idx="20"/>
          </p:nvPr>
        </p:nvSpPr>
        <p:spPr>
          <a:xfrm>
            <a:off x="3204000" y="1384300"/>
            <a:ext cx="2736000" cy="655879"/>
          </a:xfrm>
          <a:prstGeom prst="rect">
            <a:avLst/>
          </a:prstGeom>
          <a:noFill/>
          <a:ln w="28575">
            <a:solidFill>
              <a:schemeClr val="accent4"/>
            </a:solidFill>
          </a:ln>
        </p:spPr>
        <p:txBody>
          <a:bodyPr lIns="72000" tIns="72000" rIns="72000" bIns="72000" anchor="ctr" anchorCtr="1">
            <a:noAutofit/>
          </a:bodyPr>
          <a:lstStyle>
            <a:lvl1pPr marL="0" indent="0" algn="ctr">
              <a:lnSpc>
                <a:spcPts val="1650"/>
              </a:lnSpc>
              <a:spcBef>
                <a:spcPts val="0"/>
              </a:spcBef>
              <a:spcAft>
                <a:spcPts val="0"/>
              </a:spcAft>
              <a:buNone/>
              <a:defRPr sz="1400" b="0"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9" name="Textplatzhalter 12">
            <a:extLst>
              <a:ext uri="{FF2B5EF4-FFF2-40B4-BE49-F238E27FC236}">
                <a16:creationId xmlns:a16="http://schemas.microsoft.com/office/drawing/2014/main" id="{81A4A50C-B02C-D345-ADCA-B686D04B9E1F}"/>
              </a:ext>
            </a:extLst>
          </p:cNvPr>
          <p:cNvSpPr>
            <a:spLocks noGrp="1"/>
          </p:cNvSpPr>
          <p:nvPr>
            <p:ph type="body" sz="quarter" idx="21"/>
          </p:nvPr>
        </p:nvSpPr>
        <p:spPr>
          <a:xfrm>
            <a:off x="6192100" y="1384300"/>
            <a:ext cx="2736000" cy="655879"/>
          </a:xfrm>
          <a:prstGeom prst="rect">
            <a:avLst/>
          </a:prstGeom>
          <a:noFill/>
          <a:ln w="28575">
            <a:solidFill>
              <a:schemeClr val="accent5"/>
            </a:solidFill>
          </a:ln>
        </p:spPr>
        <p:txBody>
          <a:bodyPr lIns="72000" tIns="72000" rIns="72000" bIns="72000" anchor="ctr" anchorCtr="1">
            <a:noAutofit/>
          </a:bodyPr>
          <a:lstStyle>
            <a:lvl1pPr marL="0" indent="0" algn="ctr">
              <a:lnSpc>
                <a:spcPts val="1650"/>
              </a:lnSpc>
              <a:spcBef>
                <a:spcPts val="0"/>
              </a:spcBef>
              <a:spcAft>
                <a:spcPts val="0"/>
              </a:spcAft>
              <a:buNone/>
              <a:defRPr sz="1400" b="0"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6" name="Textplatzhalter 12">
            <a:extLst>
              <a:ext uri="{FF2B5EF4-FFF2-40B4-BE49-F238E27FC236}">
                <a16:creationId xmlns:a16="http://schemas.microsoft.com/office/drawing/2014/main" id="{30ECCF51-9A86-8847-8F99-23743F1B9A4F}"/>
              </a:ext>
            </a:extLst>
          </p:cNvPr>
          <p:cNvSpPr>
            <a:spLocks noGrp="1"/>
          </p:cNvSpPr>
          <p:nvPr>
            <p:ph type="body" sz="quarter" idx="22"/>
          </p:nvPr>
        </p:nvSpPr>
        <p:spPr>
          <a:xfrm>
            <a:off x="2952000" y="2874435"/>
            <a:ext cx="3240000" cy="655879"/>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7" name="Textplatzhalter 3">
            <a:extLst>
              <a:ext uri="{FF2B5EF4-FFF2-40B4-BE49-F238E27FC236}">
                <a16:creationId xmlns:a16="http://schemas.microsoft.com/office/drawing/2014/main" id="{A5FD8AC4-4F5A-F840-AAA4-D8B606A1DA23}"/>
              </a:ext>
            </a:extLst>
          </p:cNvPr>
          <p:cNvSpPr>
            <a:spLocks noGrp="1"/>
          </p:cNvSpPr>
          <p:nvPr>
            <p:ph type="body" sz="quarter" idx="17"/>
          </p:nvPr>
        </p:nvSpPr>
        <p:spPr>
          <a:xfrm>
            <a:off x="216000" y="4147200"/>
            <a:ext cx="2528888" cy="385430"/>
          </a:xfrm>
        </p:spPr>
        <p:txBody>
          <a:bodyPr anchor="t" anchorCtr="0"/>
          <a:lstStyle>
            <a:lvl1pPr marL="0" indent="0">
              <a:lnSpc>
                <a:spcPts val="1450"/>
              </a:lnSpc>
              <a:buFontTx/>
              <a:buNone/>
              <a:defRPr sz="800" b="0" i="1" baseline="0"/>
            </a:lvl1pPr>
          </a:lstStyle>
          <a:p>
            <a:pPr lvl="0"/>
            <a:r>
              <a:rPr lang="en-US"/>
              <a:t>Click to edit Master text styles</a:t>
            </a:r>
          </a:p>
        </p:txBody>
      </p:sp>
      <p:grpSp>
        <p:nvGrpSpPr>
          <p:cNvPr id="14" name="Gruppieren 13">
            <a:extLst>
              <a:ext uri="{FF2B5EF4-FFF2-40B4-BE49-F238E27FC236}">
                <a16:creationId xmlns:a16="http://schemas.microsoft.com/office/drawing/2014/main" id="{88E99AF0-6932-9440-80F9-5A74BA1D06FA}"/>
              </a:ext>
            </a:extLst>
          </p:cNvPr>
          <p:cNvGrpSpPr/>
          <p:nvPr userDrawn="1"/>
        </p:nvGrpSpPr>
        <p:grpSpPr>
          <a:xfrm>
            <a:off x="1584000" y="2201335"/>
            <a:ext cx="5976000" cy="503999"/>
            <a:chOff x="2479126" y="2981540"/>
            <a:chExt cx="4182575" cy="501435"/>
          </a:xfrm>
        </p:grpSpPr>
        <p:cxnSp>
          <p:nvCxnSpPr>
            <p:cNvPr id="15" name="Gerade Verbindung 14">
              <a:extLst>
                <a:ext uri="{FF2B5EF4-FFF2-40B4-BE49-F238E27FC236}">
                  <a16:creationId xmlns:a16="http://schemas.microsoft.com/office/drawing/2014/main" id="{3CA58BAB-F384-1145-A2A2-B61F6EE8CFF0}"/>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6" name="Gerade Verbindung 15">
              <a:extLst>
                <a:ext uri="{FF2B5EF4-FFF2-40B4-BE49-F238E27FC236}">
                  <a16:creationId xmlns:a16="http://schemas.microsoft.com/office/drawing/2014/main" id="{51A34D1D-AA2D-394E-BDA5-9E5C95B5BDEC}"/>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167395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 boxes gre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114357-CB00-2348-AC01-1176A928463D}"/>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CD464231-8C3F-7A41-B98E-0655BAAB7685}"/>
              </a:ext>
            </a:extLst>
          </p:cNvPr>
          <p:cNvSpPr>
            <a:spLocks noGrp="1"/>
          </p:cNvSpPr>
          <p:nvPr>
            <p:ph type="dt" sz="half" idx="10"/>
          </p:nvPr>
        </p:nvSpPr>
        <p:spPr/>
        <p:txBody>
          <a:bodyPr/>
          <a:lstStyle/>
          <a:p>
            <a:fld id="{EC34CA9B-7BA4-472D-B939-CB8C7EBA5889}" type="datetime1">
              <a:rPr lang="nl-BE" smtClean="0"/>
              <a:t>21/02/2024</a:t>
            </a:fld>
            <a:endParaRPr lang="de-DE"/>
          </a:p>
        </p:txBody>
      </p:sp>
      <p:sp>
        <p:nvSpPr>
          <p:cNvPr id="4" name="Foliennummernplatzhalter 3">
            <a:extLst>
              <a:ext uri="{FF2B5EF4-FFF2-40B4-BE49-F238E27FC236}">
                <a16:creationId xmlns:a16="http://schemas.microsoft.com/office/drawing/2014/main" id="{DA92BD09-3E1B-C446-827B-E9141C9D4699}"/>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AD159834-8A82-064C-8022-4AE86D346BF1}"/>
              </a:ext>
            </a:extLst>
          </p:cNvPr>
          <p:cNvSpPr>
            <a:spLocks noGrp="1"/>
          </p:cNvSpPr>
          <p:nvPr>
            <p:ph type="ftr" sz="quarter" idx="12"/>
          </p:nvPr>
        </p:nvSpPr>
        <p:spPr/>
        <p:txBody>
          <a:bodyPr/>
          <a:lstStyle/>
          <a:p>
            <a:endParaRPr lang="de-DE"/>
          </a:p>
        </p:txBody>
      </p:sp>
      <p:sp>
        <p:nvSpPr>
          <p:cNvPr id="6" name="Rechteck 5">
            <a:extLst>
              <a:ext uri="{FF2B5EF4-FFF2-40B4-BE49-F238E27FC236}">
                <a16:creationId xmlns:a16="http://schemas.microsoft.com/office/drawing/2014/main" id="{2897E818-E8A8-D84D-8C78-F585B208A897}"/>
              </a:ext>
            </a:extLst>
          </p:cNvPr>
          <p:cNvSpPr/>
          <p:nvPr userDrawn="1"/>
        </p:nvSpPr>
        <p:spPr>
          <a:xfrm>
            <a:off x="215899" y="1384299"/>
            <a:ext cx="4320000" cy="16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solidFill>
                <a:schemeClr val="tx1"/>
              </a:solidFill>
              <a:latin typeface="Open Sans Regular" panose="020B0606030504020204" pitchFamily="34" charset="0"/>
            </a:endParaRPr>
          </a:p>
        </p:txBody>
      </p:sp>
      <p:sp>
        <p:nvSpPr>
          <p:cNvPr id="7" name="Rechteck 6">
            <a:extLst>
              <a:ext uri="{FF2B5EF4-FFF2-40B4-BE49-F238E27FC236}">
                <a16:creationId xmlns:a16="http://schemas.microsoft.com/office/drawing/2014/main" id="{DF52E000-CF24-F44F-8C52-1553E13578FC}"/>
              </a:ext>
            </a:extLst>
          </p:cNvPr>
          <p:cNvSpPr/>
          <p:nvPr userDrawn="1"/>
        </p:nvSpPr>
        <p:spPr>
          <a:xfrm>
            <a:off x="4608100" y="1384300"/>
            <a:ext cx="4320000" cy="16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solidFill>
                <a:schemeClr val="accent6"/>
              </a:solidFill>
              <a:latin typeface="Open Sans Regular" panose="020B0606030504020204" pitchFamily="34" charset="0"/>
            </a:endParaRPr>
          </a:p>
        </p:txBody>
      </p:sp>
      <p:sp>
        <p:nvSpPr>
          <p:cNvPr id="10" name="Rechteck 9">
            <a:extLst>
              <a:ext uri="{FF2B5EF4-FFF2-40B4-BE49-F238E27FC236}">
                <a16:creationId xmlns:a16="http://schemas.microsoft.com/office/drawing/2014/main" id="{C6034884-4A50-9640-B4C6-132FD8F20D3C}"/>
              </a:ext>
            </a:extLst>
          </p:cNvPr>
          <p:cNvSpPr/>
          <p:nvPr userDrawn="1"/>
        </p:nvSpPr>
        <p:spPr>
          <a:xfrm>
            <a:off x="215899" y="3077635"/>
            <a:ext cx="4320000" cy="16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solidFill>
                <a:schemeClr val="tx1"/>
              </a:solidFill>
              <a:latin typeface="Open Sans Regular" panose="020B0606030504020204" pitchFamily="34" charset="0"/>
            </a:endParaRPr>
          </a:p>
        </p:txBody>
      </p:sp>
      <p:sp>
        <p:nvSpPr>
          <p:cNvPr id="11" name="Rechteck 10">
            <a:extLst>
              <a:ext uri="{FF2B5EF4-FFF2-40B4-BE49-F238E27FC236}">
                <a16:creationId xmlns:a16="http://schemas.microsoft.com/office/drawing/2014/main" id="{3373C0AA-3D61-C744-B3AF-36B5901D482C}"/>
              </a:ext>
            </a:extLst>
          </p:cNvPr>
          <p:cNvSpPr/>
          <p:nvPr userDrawn="1"/>
        </p:nvSpPr>
        <p:spPr>
          <a:xfrm>
            <a:off x="4608100" y="3077636"/>
            <a:ext cx="4320000" cy="16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solidFill>
                <a:schemeClr val="accent6"/>
              </a:solidFill>
              <a:latin typeface="Open Sans Regular" panose="020B0606030504020204" pitchFamily="34" charset="0"/>
            </a:endParaRPr>
          </a:p>
        </p:txBody>
      </p:sp>
      <p:sp>
        <p:nvSpPr>
          <p:cNvPr id="13" name="Textplatzhalter 7">
            <a:extLst>
              <a:ext uri="{FF2B5EF4-FFF2-40B4-BE49-F238E27FC236}">
                <a16:creationId xmlns:a16="http://schemas.microsoft.com/office/drawing/2014/main" id="{E248D847-566E-8847-A206-96C563D29124}"/>
              </a:ext>
            </a:extLst>
          </p:cNvPr>
          <p:cNvSpPr>
            <a:spLocks noGrp="1"/>
          </p:cNvSpPr>
          <p:nvPr>
            <p:ph type="body" sz="quarter" idx="31"/>
          </p:nvPr>
        </p:nvSpPr>
        <p:spPr>
          <a:xfrm>
            <a:off x="395493" y="2542967"/>
            <a:ext cx="3960812" cy="403200"/>
          </a:xfrm>
          <a:prstGeom prst="rect">
            <a:avLst/>
          </a:prstGeom>
        </p:spPr>
        <p:txBody>
          <a:bodyPr>
            <a:noAutofit/>
          </a:bodyPr>
          <a:lstStyle>
            <a:lvl1pPr marL="0" indent="0" algn="ctr">
              <a:lnSpc>
                <a:spcPts val="1450"/>
              </a:lnSpc>
              <a:spcAft>
                <a:spcPts val="0"/>
              </a:spcAft>
              <a:buNone/>
              <a:defRPr sz="1200">
                <a:solidFill>
                  <a:schemeClr val="tx2"/>
                </a:solidFill>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4" name="Textplatzhalter 7">
            <a:extLst>
              <a:ext uri="{FF2B5EF4-FFF2-40B4-BE49-F238E27FC236}">
                <a16:creationId xmlns:a16="http://schemas.microsoft.com/office/drawing/2014/main" id="{962C8202-30BA-DF49-8437-253B52962D5E}"/>
              </a:ext>
            </a:extLst>
          </p:cNvPr>
          <p:cNvSpPr>
            <a:spLocks noGrp="1"/>
          </p:cNvSpPr>
          <p:nvPr>
            <p:ph type="body" sz="quarter" idx="30" hasCustomPrompt="1"/>
          </p:nvPr>
        </p:nvSpPr>
        <p:spPr>
          <a:xfrm>
            <a:off x="395493" y="1897495"/>
            <a:ext cx="3960812" cy="535756"/>
          </a:xfrm>
          <a:prstGeom prst="rect">
            <a:avLst/>
          </a:prstGeom>
        </p:spPr>
        <p:txBody>
          <a:bodyPr anchor="ctr" anchorCtr="0">
            <a:noAutofit/>
          </a:bodyPr>
          <a:lstStyle>
            <a:lvl1pPr marL="0" marR="0" indent="0" algn="ctr" defTabSz="914400" rtl="0" eaLnBrk="1" fontAlgn="auto" latinLnBrk="0" hangingPunct="1">
              <a:lnSpc>
                <a:spcPct val="100000"/>
              </a:lnSpc>
              <a:spcBef>
                <a:spcPts val="0"/>
              </a:spcBef>
              <a:spcAft>
                <a:spcPts val="0"/>
              </a:spcAft>
              <a:buClr>
                <a:schemeClr val="tx2"/>
              </a:buClr>
              <a:buSzPct val="80000"/>
              <a:buFont typeface="Arial" panose="020B0604020202020204" pitchFamily="34" charset="0"/>
              <a:buNone/>
              <a:tabLst/>
              <a:defRPr sz="3000" b="1" baseline="0">
                <a:solidFill>
                  <a:schemeClr val="tx1"/>
                </a:solidFill>
                <a:latin typeface="+mn-lt"/>
                <a:ea typeface="Open Sans" panose="020B0606030504020204" pitchFamily="34" charset="0"/>
                <a:cs typeface="Open Sans" panose="020B0606030504020204" pitchFamily="34" charset="0"/>
              </a:defRPr>
            </a:lvl1pPr>
          </a:lstStyle>
          <a:p>
            <a:pPr lvl="0"/>
            <a:r>
              <a:rPr lang="de-AT"/>
              <a:t>Text</a:t>
            </a:r>
          </a:p>
        </p:txBody>
      </p:sp>
      <p:sp>
        <p:nvSpPr>
          <p:cNvPr id="15" name="Textplatzhalter 23">
            <a:extLst>
              <a:ext uri="{FF2B5EF4-FFF2-40B4-BE49-F238E27FC236}">
                <a16:creationId xmlns:a16="http://schemas.microsoft.com/office/drawing/2014/main" id="{52BE4B33-5FF9-C04E-9802-AC0EC913430A}"/>
              </a:ext>
            </a:extLst>
          </p:cNvPr>
          <p:cNvSpPr>
            <a:spLocks noGrp="1"/>
          </p:cNvSpPr>
          <p:nvPr>
            <p:ph type="body" sz="quarter" idx="32"/>
          </p:nvPr>
        </p:nvSpPr>
        <p:spPr>
          <a:xfrm>
            <a:off x="395493" y="1384300"/>
            <a:ext cx="3960813" cy="403478"/>
          </a:xfrm>
          <a:prstGeom prst="rect">
            <a:avLst/>
          </a:prstGeom>
          <a:noFill/>
        </p:spPr>
        <p:txBody>
          <a:bodyPr anchor="b" anchorCtr="1">
            <a:noAutofit/>
          </a:bodyPr>
          <a:lstStyle>
            <a:lvl1pPr marL="0" indent="0">
              <a:lnSpc>
                <a:spcPts val="1650"/>
              </a:lnSpc>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a:lvl2pPr>
            <a:lvl3pPr marL="442912" indent="0">
              <a:buNone/>
              <a:defRPr/>
            </a:lvl3pPr>
            <a:lvl4pPr marL="628650" indent="0">
              <a:buNone/>
              <a:defRPr/>
            </a:lvl4pPr>
            <a:lvl5pPr marL="814387" indent="0">
              <a:buNone/>
              <a:defRPr/>
            </a:lvl5pPr>
          </a:lstStyle>
          <a:p>
            <a:pPr lvl="0"/>
            <a:r>
              <a:rPr lang="en-US"/>
              <a:t>Click to edit Master text styles</a:t>
            </a:r>
          </a:p>
        </p:txBody>
      </p:sp>
      <p:sp>
        <p:nvSpPr>
          <p:cNvPr id="16" name="Textplatzhalter 7">
            <a:extLst>
              <a:ext uri="{FF2B5EF4-FFF2-40B4-BE49-F238E27FC236}">
                <a16:creationId xmlns:a16="http://schemas.microsoft.com/office/drawing/2014/main" id="{DABE5EFC-A948-644F-AA09-06B5F1ED1719}"/>
              </a:ext>
            </a:extLst>
          </p:cNvPr>
          <p:cNvSpPr>
            <a:spLocks noGrp="1"/>
          </p:cNvSpPr>
          <p:nvPr>
            <p:ph type="body" sz="quarter" idx="33"/>
          </p:nvPr>
        </p:nvSpPr>
        <p:spPr>
          <a:xfrm>
            <a:off x="4787694" y="2601100"/>
            <a:ext cx="3960812" cy="403200"/>
          </a:xfrm>
          <a:prstGeom prst="rect">
            <a:avLst/>
          </a:prstGeom>
        </p:spPr>
        <p:txBody>
          <a:bodyPr>
            <a:noAutofit/>
          </a:bodyPr>
          <a:lstStyle>
            <a:lvl1pPr marL="0" indent="0" algn="ctr">
              <a:lnSpc>
                <a:spcPts val="1450"/>
              </a:lnSpc>
              <a:spcAft>
                <a:spcPts val="0"/>
              </a:spcAft>
              <a:buNone/>
              <a:defRPr sz="1200">
                <a:solidFill>
                  <a:schemeClr val="tx2"/>
                </a:solidFill>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7" name="Textplatzhalter 7">
            <a:extLst>
              <a:ext uri="{FF2B5EF4-FFF2-40B4-BE49-F238E27FC236}">
                <a16:creationId xmlns:a16="http://schemas.microsoft.com/office/drawing/2014/main" id="{5A6119FA-53BE-2348-B41A-4C7E01595AD9}"/>
              </a:ext>
            </a:extLst>
          </p:cNvPr>
          <p:cNvSpPr>
            <a:spLocks noGrp="1"/>
          </p:cNvSpPr>
          <p:nvPr>
            <p:ph type="body" sz="quarter" idx="34" hasCustomPrompt="1"/>
          </p:nvPr>
        </p:nvSpPr>
        <p:spPr>
          <a:xfrm>
            <a:off x="4787694" y="1926561"/>
            <a:ext cx="3960812" cy="535756"/>
          </a:xfrm>
          <a:prstGeom prst="rect">
            <a:avLst/>
          </a:prstGeom>
        </p:spPr>
        <p:txBody>
          <a:bodyPr anchor="ctr" anchorCtr="0">
            <a:noAutofit/>
          </a:bodyPr>
          <a:lstStyle>
            <a:lvl1pPr marL="0" marR="0" indent="0" algn="ctr" defTabSz="914400" rtl="0" eaLnBrk="1" fontAlgn="auto" latinLnBrk="0" hangingPunct="1">
              <a:lnSpc>
                <a:spcPct val="100000"/>
              </a:lnSpc>
              <a:spcBef>
                <a:spcPts val="0"/>
              </a:spcBef>
              <a:spcAft>
                <a:spcPts val="0"/>
              </a:spcAft>
              <a:buClr>
                <a:schemeClr val="tx2"/>
              </a:buClr>
              <a:buSzPct val="80000"/>
              <a:buFont typeface="Arial" panose="020B0604020202020204" pitchFamily="34" charset="0"/>
              <a:buNone/>
              <a:tabLst/>
              <a:defRPr sz="3000" b="1" baseline="0">
                <a:solidFill>
                  <a:schemeClr val="tx1"/>
                </a:solidFill>
                <a:latin typeface="+mn-lt"/>
                <a:ea typeface="Open Sans" panose="020B0606030504020204" pitchFamily="34" charset="0"/>
                <a:cs typeface="Open Sans" panose="020B0606030504020204" pitchFamily="34" charset="0"/>
              </a:defRPr>
            </a:lvl1pPr>
          </a:lstStyle>
          <a:p>
            <a:pPr lvl="0"/>
            <a:r>
              <a:rPr lang="de-AT"/>
              <a:t>Text</a:t>
            </a:r>
          </a:p>
        </p:txBody>
      </p:sp>
      <p:sp>
        <p:nvSpPr>
          <p:cNvPr id="18" name="Textplatzhalter 23">
            <a:extLst>
              <a:ext uri="{FF2B5EF4-FFF2-40B4-BE49-F238E27FC236}">
                <a16:creationId xmlns:a16="http://schemas.microsoft.com/office/drawing/2014/main" id="{E2DCA637-6666-0846-9F60-FBEDCBC54A0A}"/>
              </a:ext>
            </a:extLst>
          </p:cNvPr>
          <p:cNvSpPr>
            <a:spLocks noGrp="1"/>
          </p:cNvSpPr>
          <p:nvPr>
            <p:ph type="body" sz="quarter" idx="35"/>
          </p:nvPr>
        </p:nvSpPr>
        <p:spPr>
          <a:xfrm>
            <a:off x="4787694" y="1384300"/>
            <a:ext cx="3960813" cy="403478"/>
          </a:xfrm>
          <a:prstGeom prst="rect">
            <a:avLst/>
          </a:prstGeom>
          <a:noFill/>
        </p:spPr>
        <p:txBody>
          <a:bodyPr anchor="b" anchorCtr="1">
            <a:noAutofit/>
          </a:bodyPr>
          <a:lstStyle>
            <a:lvl1pPr marL="0" indent="0">
              <a:lnSpc>
                <a:spcPts val="1650"/>
              </a:lnSpc>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a:lvl2pPr>
            <a:lvl3pPr marL="442912" indent="0">
              <a:buNone/>
              <a:defRPr/>
            </a:lvl3pPr>
            <a:lvl4pPr marL="628650" indent="0">
              <a:buNone/>
              <a:defRPr/>
            </a:lvl4pPr>
            <a:lvl5pPr marL="814387" indent="0">
              <a:buNone/>
              <a:defRPr/>
            </a:lvl5pPr>
          </a:lstStyle>
          <a:p>
            <a:pPr lvl="0"/>
            <a:r>
              <a:rPr lang="en-US"/>
              <a:t>Click to edit Master text styles</a:t>
            </a:r>
          </a:p>
        </p:txBody>
      </p:sp>
      <p:sp>
        <p:nvSpPr>
          <p:cNvPr id="21" name="Textplatzhalter 7">
            <a:extLst>
              <a:ext uri="{FF2B5EF4-FFF2-40B4-BE49-F238E27FC236}">
                <a16:creationId xmlns:a16="http://schemas.microsoft.com/office/drawing/2014/main" id="{F7D90048-D228-3645-A6D6-ED4E0CEB5C7D}"/>
              </a:ext>
            </a:extLst>
          </p:cNvPr>
          <p:cNvSpPr>
            <a:spLocks noGrp="1"/>
          </p:cNvSpPr>
          <p:nvPr>
            <p:ph type="body" sz="quarter" idx="36"/>
          </p:nvPr>
        </p:nvSpPr>
        <p:spPr>
          <a:xfrm>
            <a:off x="395493" y="4294436"/>
            <a:ext cx="3960812" cy="403200"/>
          </a:xfrm>
          <a:prstGeom prst="rect">
            <a:avLst/>
          </a:prstGeom>
        </p:spPr>
        <p:txBody>
          <a:bodyPr>
            <a:noAutofit/>
          </a:bodyPr>
          <a:lstStyle>
            <a:lvl1pPr marL="0" indent="0" algn="ctr">
              <a:lnSpc>
                <a:spcPts val="1450"/>
              </a:lnSpc>
              <a:spcAft>
                <a:spcPts val="0"/>
              </a:spcAft>
              <a:buNone/>
              <a:defRPr sz="1200">
                <a:solidFill>
                  <a:schemeClr val="tx2"/>
                </a:solidFill>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22" name="Textplatzhalter 7">
            <a:extLst>
              <a:ext uri="{FF2B5EF4-FFF2-40B4-BE49-F238E27FC236}">
                <a16:creationId xmlns:a16="http://schemas.microsoft.com/office/drawing/2014/main" id="{0B18362F-44F5-7E4C-B798-120927301E7B}"/>
              </a:ext>
            </a:extLst>
          </p:cNvPr>
          <p:cNvSpPr>
            <a:spLocks noGrp="1"/>
          </p:cNvSpPr>
          <p:nvPr>
            <p:ph type="body" sz="quarter" idx="37" hasCustomPrompt="1"/>
          </p:nvPr>
        </p:nvSpPr>
        <p:spPr>
          <a:xfrm>
            <a:off x="395493" y="3624129"/>
            <a:ext cx="3960812" cy="535756"/>
          </a:xfrm>
          <a:prstGeom prst="rect">
            <a:avLst/>
          </a:prstGeom>
        </p:spPr>
        <p:txBody>
          <a:bodyPr anchor="ctr" anchorCtr="0">
            <a:noAutofit/>
          </a:bodyPr>
          <a:lstStyle>
            <a:lvl1pPr marL="0" marR="0" indent="0" algn="ctr" defTabSz="914400" rtl="0" eaLnBrk="1" fontAlgn="auto" latinLnBrk="0" hangingPunct="1">
              <a:lnSpc>
                <a:spcPct val="100000"/>
              </a:lnSpc>
              <a:spcBef>
                <a:spcPts val="0"/>
              </a:spcBef>
              <a:spcAft>
                <a:spcPts val="0"/>
              </a:spcAft>
              <a:buClr>
                <a:schemeClr val="tx2"/>
              </a:buClr>
              <a:buSzPct val="80000"/>
              <a:buFont typeface="Arial" panose="020B0604020202020204" pitchFamily="34" charset="0"/>
              <a:buNone/>
              <a:tabLst/>
              <a:defRPr sz="3000" b="1" baseline="0">
                <a:solidFill>
                  <a:schemeClr val="tx1"/>
                </a:solidFill>
                <a:latin typeface="+mn-lt"/>
                <a:ea typeface="Open Sans" panose="020B0606030504020204" pitchFamily="34" charset="0"/>
                <a:cs typeface="Open Sans" panose="020B0606030504020204" pitchFamily="34" charset="0"/>
              </a:defRPr>
            </a:lvl1pPr>
          </a:lstStyle>
          <a:p>
            <a:pPr lvl="0"/>
            <a:r>
              <a:rPr lang="de-AT"/>
              <a:t>Text</a:t>
            </a:r>
          </a:p>
        </p:txBody>
      </p:sp>
      <p:sp>
        <p:nvSpPr>
          <p:cNvPr id="23" name="Textplatzhalter 23">
            <a:extLst>
              <a:ext uri="{FF2B5EF4-FFF2-40B4-BE49-F238E27FC236}">
                <a16:creationId xmlns:a16="http://schemas.microsoft.com/office/drawing/2014/main" id="{A04BBB59-348C-2648-A334-24B478CA3734}"/>
              </a:ext>
            </a:extLst>
          </p:cNvPr>
          <p:cNvSpPr>
            <a:spLocks noGrp="1"/>
          </p:cNvSpPr>
          <p:nvPr>
            <p:ph type="body" sz="quarter" idx="38"/>
          </p:nvPr>
        </p:nvSpPr>
        <p:spPr>
          <a:xfrm>
            <a:off x="395493" y="3086100"/>
            <a:ext cx="3960813" cy="403478"/>
          </a:xfrm>
          <a:prstGeom prst="rect">
            <a:avLst/>
          </a:prstGeom>
          <a:noFill/>
        </p:spPr>
        <p:txBody>
          <a:bodyPr anchor="b" anchorCtr="1">
            <a:noAutofit/>
          </a:bodyPr>
          <a:lstStyle>
            <a:lvl1pPr marL="0" indent="0">
              <a:lnSpc>
                <a:spcPts val="1650"/>
              </a:lnSpc>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a:lvl2pPr>
            <a:lvl3pPr marL="442912" indent="0">
              <a:buNone/>
              <a:defRPr/>
            </a:lvl3pPr>
            <a:lvl4pPr marL="628650" indent="0">
              <a:buNone/>
              <a:defRPr/>
            </a:lvl4pPr>
            <a:lvl5pPr marL="814387" indent="0">
              <a:buNone/>
              <a:defRPr/>
            </a:lvl5pPr>
          </a:lstStyle>
          <a:p>
            <a:pPr lvl="0"/>
            <a:r>
              <a:rPr lang="en-US"/>
              <a:t>Click to edit Master text styles</a:t>
            </a:r>
          </a:p>
        </p:txBody>
      </p:sp>
      <p:sp>
        <p:nvSpPr>
          <p:cNvPr id="24" name="Textplatzhalter 7">
            <a:extLst>
              <a:ext uri="{FF2B5EF4-FFF2-40B4-BE49-F238E27FC236}">
                <a16:creationId xmlns:a16="http://schemas.microsoft.com/office/drawing/2014/main" id="{E335E327-A619-9041-A112-3A8E88FEF23E}"/>
              </a:ext>
            </a:extLst>
          </p:cNvPr>
          <p:cNvSpPr>
            <a:spLocks noGrp="1"/>
          </p:cNvSpPr>
          <p:nvPr>
            <p:ph type="body" sz="quarter" idx="39"/>
          </p:nvPr>
        </p:nvSpPr>
        <p:spPr>
          <a:xfrm>
            <a:off x="4787694" y="4294436"/>
            <a:ext cx="3960812" cy="403200"/>
          </a:xfrm>
          <a:prstGeom prst="rect">
            <a:avLst/>
          </a:prstGeom>
        </p:spPr>
        <p:txBody>
          <a:bodyPr>
            <a:noAutofit/>
          </a:bodyPr>
          <a:lstStyle>
            <a:lvl1pPr marL="0" indent="0" algn="ctr">
              <a:lnSpc>
                <a:spcPts val="1450"/>
              </a:lnSpc>
              <a:spcAft>
                <a:spcPts val="0"/>
              </a:spcAft>
              <a:buNone/>
              <a:defRPr sz="1200">
                <a:solidFill>
                  <a:schemeClr val="tx2"/>
                </a:solidFill>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25" name="Textplatzhalter 7">
            <a:extLst>
              <a:ext uri="{FF2B5EF4-FFF2-40B4-BE49-F238E27FC236}">
                <a16:creationId xmlns:a16="http://schemas.microsoft.com/office/drawing/2014/main" id="{AAA8AEE5-9129-1743-A913-4A0EE2BECE55}"/>
              </a:ext>
            </a:extLst>
          </p:cNvPr>
          <p:cNvSpPr>
            <a:spLocks noGrp="1"/>
          </p:cNvSpPr>
          <p:nvPr>
            <p:ph type="body" sz="quarter" idx="40" hasCustomPrompt="1"/>
          </p:nvPr>
        </p:nvSpPr>
        <p:spPr>
          <a:xfrm>
            <a:off x="4787694" y="3624129"/>
            <a:ext cx="3960812" cy="535756"/>
          </a:xfrm>
          <a:prstGeom prst="rect">
            <a:avLst/>
          </a:prstGeom>
        </p:spPr>
        <p:txBody>
          <a:bodyPr anchor="ctr" anchorCtr="0">
            <a:noAutofit/>
          </a:bodyPr>
          <a:lstStyle>
            <a:lvl1pPr marL="0" marR="0" indent="0" algn="ctr" defTabSz="914400" rtl="0" eaLnBrk="1" fontAlgn="auto" latinLnBrk="0" hangingPunct="1">
              <a:lnSpc>
                <a:spcPct val="100000"/>
              </a:lnSpc>
              <a:spcBef>
                <a:spcPts val="0"/>
              </a:spcBef>
              <a:spcAft>
                <a:spcPts val="0"/>
              </a:spcAft>
              <a:buClr>
                <a:schemeClr val="tx2"/>
              </a:buClr>
              <a:buSzPct val="80000"/>
              <a:buFont typeface="Arial" panose="020B0604020202020204" pitchFamily="34" charset="0"/>
              <a:buNone/>
              <a:tabLst/>
              <a:defRPr sz="3000" b="1" baseline="0">
                <a:solidFill>
                  <a:schemeClr val="tx1"/>
                </a:solidFill>
                <a:latin typeface="+mn-lt"/>
                <a:ea typeface="Open Sans" panose="020B0606030504020204" pitchFamily="34" charset="0"/>
                <a:cs typeface="Open Sans" panose="020B0606030504020204" pitchFamily="34" charset="0"/>
              </a:defRPr>
            </a:lvl1pPr>
          </a:lstStyle>
          <a:p>
            <a:pPr lvl="0"/>
            <a:r>
              <a:rPr lang="de-AT"/>
              <a:t>Text</a:t>
            </a:r>
          </a:p>
        </p:txBody>
      </p:sp>
      <p:sp>
        <p:nvSpPr>
          <p:cNvPr id="26" name="Textplatzhalter 23">
            <a:extLst>
              <a:ext uri="{FF2B5EF4-FFF2-40B4-BE49-F238E27FC236}">
                <a16:creationId xmlns:a16="http://schemas.microsoft.com/office/drawing/2014/main" id="{1838B1F0-87AE-024C-B210-EDE5E92E485A}"/>
              </a:ext>
            </a:extLst>
          </p:cNvPr>
          <p:cNvSpPr>
            <a:spLocks noGrp="1"/>
          </p:cNvSpPr>
          <p:nvPr>
            <p:ph type="body" sz="quarter" idx="41"/>
          </p:nvPr>
        </p:nvSpPr>
        <p:spPr>
          <a:xfrm>
            <a:off x="4787694" y="3086100"/>
            <a:ext cx="3960813" cy="403478"/>
          </a:xfrm>
          <a:prstGeom prst="rect">
            <a:avLst/>
          </a:prstGeom>
          <a:noFill/>
        </p:spPr>
        <p:txBody>
          <a:bodyPr anchor="b" anchorCtr="1">
            <a:noAutofit/>
          </a:bodyPr>
          <a:lstStyle>
            <a:lvl1pPr marL="0" indent="0">
              <a:lnSpc>
                <a:spcPts val="1650"/>
              </a:lnSpc>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a:lvl2pPr>
            <a:lvl3pPr marL="442912" indent="0">
              <a:buNone/>
              <a:defRPr/>
            </a:lvl3pPr>
            <a:lvl4pPr marL="628650" indent="0">
              <a:buNone/>
              <a:defRPr/>
            </a:lvl4pPr>
            <a:lvl5pPr marL="814387" indent="0">
              <a:buNone/>
              <a:defRPr/>
            </a:lvl5pPr>
          </a:lstStyle>
          <a:p>
            <a:pPr lvl="0"/>
            <a:r>
              <a:rPr lang="en-US"/>
              <a:t>Click to edit Master text styles</a:t>
            </a:r>
          </a:p>
        </p:txBody>
      </p:sp>
    </p:spTree>
    <p:extLst>
      <p:ext uri="{BB962C8B-B14F-4D97-AF65-F5344CB8AC3E}">
        <p14:creationId xmlns:p14="http://schemas.microsoft.com/office/powerpoint/2010/main" val="22150513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FD089C-A147-1640-B762-9EDDF3096A49}"/>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70A2B08D-6332-6F4F-A462-32A130CE9FF2}"/>
              </a:ext>
            </a:extLst>
          </p:cNvPr>
          <p:cNvSpPr>
            <a:spLocks noGrp="1"/>
          </p:cNvSpPr>
          <p:nvPr>
            <p:ph type="dt" sz="half" idx="10"/>
          </p:nvPr>
        </p:nvSpPr>
        <p:spPr/>
        <p:txBody>
          <a:bodyPr/>
          <a:lstStyle/>
          <a:p>
            <a:fld id="{32E1B257-C4E9-4D96-8732-C056619ED202}" type="datetime1">
              <a:rPr lang="nl-BE" smtClean="0"/>
              <a:t>21/02/2024</a:t>
            </a:fld>
            <a:endParaRPr lang="de-DE"/>
          </a:p>
        </p:txBody>
      </p:sp>
      <p:sp>
        <p:nvSpPr>
          <p:cNvPr id="4" name="Foliennummernplatzhalter 3">
            <a:extLst>
              <a:ext uri="{FF2B5EF4-FFF2-40B4-BE49-F238E27FC236}">
                <a16:creationId xmlns:a16="http://schemas.microsoft.com/office/drawing/2014/main" id="{27BC93ED-B230-3D40-8444-327FECA238C1}"/>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90C2C13B-865D-E94B-997C-62158907DF43}"/>
              </a:ext>
            </a:extLst>
          </p:cNvPr>
          <p:cNvSpPr>
            <a:spLocks noGrp="1"/>
          </p:cNvSpPr>
          <p:nvPr>
            <p:ph type="ftr" sz="quarter" idx="12"/>
          </p:nvPr>
        </p:nvSpPr>
        <p:spPr/>
        <p:txBody>
          <a:bodyPr/>
          <a:lstStyle/>
          <a:p>
            <a:endParaRPr lang="de-DE"/>
          </a:p>
        </p:txBody>
      </p:sp>
      <p:sp>
        <p:nvSpPr>
          <p:cNvPr id="6" name="Pfeil nach rechts 5">
            <a:extLst>
              <a:ext uri="{FF2B5EF4-FFF2-40B4-BE49-F238E27FC236}">
                <a16:creationId xmlns:a16="http://schemas.microsoft.com/office/drawing/2014/main" id="{A95E4A1D-BDA0-B644-9D58-F41BA5C7B924}"/>
              </a:ext>
            </a:extLst>
          </p:cNvPr>
          <p:cNvSpPr/>
          <p:nvPr userDrawn="1"/>
        </p:nvSpPr>
        <p:spPr>
          <a:xfrm>
            <a:off x="215901" y="2546800"/>
            <a:ext cx="8712200" cy="635606"/>
          </a:xfrm>
          <a:prstGeom prst="right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b="0" i="0">
              <a:solidFill>
                <a:schemeClr val="accent6"/>
              </a:solidFill>
              <a:latin typeface="+mn-lt"/>
            </a:endParaRPr>
          </a:p>
        </p:txBody>
      </p:sp>
      <p:sp>
        <p:nvSpPr>
          <p:cNvPr id="7" name="Textplatzhalter 11">
            <a:extLst>
              <a:ext uri="{FF2B5EF4-FFF2-40B4-BE49-F238E27FC236}">
                <a16:creationId xmlns:a16="http://schemas.microsoft.com/office/drawing/2014/main" id="{F60E894B-9AE0-F04A-A840-A2D83512984F}"/>
              </a:ext>
            </a:extLst>
          </p:cNvPr>
          <p:cNvSpPr>
            <a:spLocks noGrp="1"/>
          </p:cNvSpPr>
          <p:nvPr>
            <p:ph type="body" sz="quarter" idx="14"/>
          </p:nvPr>
        </p:nvSpPr>
        <p:spPr bwMode="white">
          <a:xfrm>
            <a:off x="288000" y="2726794"/>
            <a:ext cx="8208000" cy="265112"/>
          </a:xfrm>
          <a:prstGeom prst="rect">
            <a:avLst/>
          </a:prstGeom>
        </p:spPr>
        <p:txBody>
          <a:bodyPr anchor="ctr" anchorCtr="0">
            <a:noAutofit/>
          </a:bodyPr>
          <a:lstStyle>
            <a:lvl1pPr marL="0" indent="0">
              <a:lnSpc>
                <a:spcPct val="100000"/>
              </a:lnSpc>
              <a:spcBef>
                <a:spcPts val="0"/>
              </a:spcBef>
              <a:spcAft>
                <a:spcPts val="0"/>
              </a:spcAft>
              <a:buNone/>
              <a:defRPr sz="800">
                <a:solidFill>
                  <a:schemeClr val="tx1"/>
                </a:solidFill>
              </a:defRPr>
            </a:lvl1pPr>
            <a:lvl2pPr marL="271462" indent="0">
              <a:buNone/>
              <a:defRPr/>
            </a:lvl2pPr>
            <a:lvl3pPr marL="442912" indent="0">
              <a:buNone/>
              <a:defRPr/>
            </a:lvl3pPr>
            <a:lvl4pPr marL="628650" indent="0">
              <a:buNone/>
              <a:defRPr/>
            </a:lvl4pPr>
            <a:lvl5pPr marL="814387" indent="0">
              <a:buNone/>
              <a:defRPr/>
            </a:lvl5pPr>
          </a:lstStyle>
          <a:p>
            <a:pPr lvl="0"/>
            <a:r>
              <a:rPr lang="en-US"/>
              <a:t>Click to edit Master text styles</a:t>
            </a:r>
          </a:p>
        </p:txBody>
      </p:sp>
      <p:sp>
        <p:nvSpPr>
          <p:cNvPr id="8" name="Textplatzhalter 8">
            <a:extLst>
              <a:ext uri="{FF2B5EF4-FFF2-40B4-BE49-F238E27FC236}">
                <a16:creationId xmlns:a16="http://schemas.microsoft.com/office/drawing/2014/main" id="{0642DE57-F94D-2F42-A42A-B372584E336A}"/>
              </a:ext>
            </a:extLst>
          </p:cNvPr>
          <p:cNvSpPr>
            <a:spLocks noGrp="1"/>
          </p:cNvSpPr>
          <p:nvPr>
            <p:ph type="body" sz="quarter" idx="35"/>
          </p:nvPr>
        </p:nvSpPr>
        <p:spPr>
          <a:xfrm>
            <a:off x="215900" y="1283759"/>
            <a:ext cx="2559050" cy="1260000"/>
          </a:xfrm>
          <a:ln w="9525">
            <a:solidFill>
              <a:schemeClr val="bg2">
                <a:lumMod val="75000"/>
              </a:schemeClr>
            </a:solidFill>
          </a:ln>
        </p:spPr>
        <p:txBody>
          <a:bodyPr lIns="72000" tIns="72000" rIns="72000" bIns="72000"/>
          <a:lstStyle>
            <a:lvl1pPr marL="0" indent="0">
              <a:lnSpc>
                <a:spcPts val="1650"/>
              </a:lnSpc>
              <a:spcAft>
                <a:spcPts val="0"/>
              </a:spcAft>
              <a:buNone/>
              <a:defRPr sz="1400" baseline="0">
                <a:solidFill>
                  <a:schemeClr val="tx2"/>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10" name="Textplatzhalter 8">
            <a:extLst>
              <a:ext uri="{FF2B5EF4-FFF2-40B4-BE49-F238E27FC236}">
                <a16:creationId xmlns:a16="http://schemas.microsoft.com/office/drawing/2014/main" id="{70B196E0-D896-C54F-96DC-BA6689CCFF09}"/>
              </a:ext>
            </a:extLst>
          </p:cNvPr>
          <p:cNvSpPr>
            <a:spLocks noGrp="1"/>
          </p:cNvSpPr>
          <p:nvPr>
            <p:ph type="body" sz="quarter" idx="36"/>
          </p:nvPr>
        </p:nvSpPr>
        <p:spPr>
          <a:xfrm>
            <a:off x="215900" y="3182056"/>
            <a:ext cx="2559050" cy="1260000"/>
          </a:xfrm>
          <a:ln w="9525">
            <a:solidFill>
              <a:schemeClr val="bg2">
                <a:lumMod val="75000"/>
              </a:schemeClr>
            </a:solidFill>
          </a:ln>
        </p:spPr>
        <p:txBody>
          <a:bodyPr lIns="72000" tIns="72000" rIns="72000" bIns="72000"/>
          <a:lstStyle>
            <a:lvl1pPr marL="0" indent="0">
              <a:lnSpc>
                <a:spcPts val="1650"/>
              </a:lnSpc>
              <a:spcAft>
                <a:spcPts val="0"/>
              </a:spcAft>
              <a:buNone/>
              <a:defRPr sz="1400" baseline="0">
                <a:solidFill>
                  <a:schemeClr val="tx2"/>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Tree>
    <p:extLst>
      <p:ext uri="{BB962C8B-B14F-4D97-AF65-F5344CB8AC3E}">
        <p14:creationId xmlns:p14="http://schemas.microsoft.com/office/powerpoint/2010/main" val="4190647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columns 2 - text in 8 row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C00631-66EB-9F4E-A684-9FEA8507935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E0C63505-B435-8446-9563-6216AED21B79}"/>
              </a:ext>
            </a:extLst>
          </p:cNvPr>
          <p:cNvSpPr>
            <a:spLocks noGrp="1"/>
          </p:cNvSpPr>
          <p:nvPr>
            <p:ph type="dt" sz="half" idx="10"/>
          </p:nvPr>
        </p:nvSpPr>
        <p:spPr/>
        <p:txBody>
          <a:bodyPr/>
          <a:lstStyle/>
          <a:p>
            <a:fld id="{2DCB6041-7D63-453A-A76C-6E3AF2EDC784}" type="datetime1">
              <a:rPr lang="nl-BE" smtClean="0"/>
              <a:t>21/02/2024</a:t>
            </a:fld>
            <a:endParaRPr lang="de-DE"/>
          </a:p>
        </p:txBody>
      </p:sp>
      <p:sp>
        <p:nvSpPr>
          <p:cNvPr id="4" name="Foliennummernplatzhalter 3">
            <a:extLst>
              <a:ext uri="{FF2B5EF4-FFF2-40B4-BE49-F238E27FC236}">
                <a16:creationId xmlns:a16="http://schemas.microsoft.com/office/drawing/2014/main" id="{2309B143-002B-ED4A-8E26-F7250874C07F}"/>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B7F24CE9-B278-0E44-8073-EB1E8BF724F4}"/>
              </a:ext>
            </a:extLst>
          </p:cNvPr>
          <p:cNvSpPr>
            <a:spLocks noGrp="1"/>
          </p:cNvSpPr>
          <p:nvPr>
            <p:ph type="ftr" sz="quarter" idx="12"/>
          </p:nvPr>
        </p:nvSpPr>
        <p:spPr/>
        <p:txBody>
          <a:bodyPr/>
          <a:lstStyle/>
          <a:p>
            <a:endParaRPr lang="de-DE"/>
          </a:p>
        </p:txBody>
      </p:sp>
      <p:sp>
        <p:nvSpPr>
          <p:cNvPr id="6" name="Textplatzhalter 8">
            <a:extLst>
              <a:ext uri="{FF2B5EF4-FFF2-40B4-BE49-F238E27FC236}">
                <a16:creationId xmlns:a16="http://schemas.microsoft.com/office/drawing/2014/main" id="{6F279D5B-CB6C-6A40-A7DA-9A0905BED6BF}"/>
              </a:ext>
            </a:extLst>
          </p:cNvPr>
          <p:cNvSpPr>
            <a:spLocks noGrp="1"/>
          </p:cNvSpPr>
          <p:nvPr>
            <p:ph type="body" sz="quarter" idx="35"/>
          </p:nvPr>
        </p:nvSpPr>
        <p:spPr>
          <a:xfrm>
            <a:off x="215900" y="1368000"/>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8" name="Textplatzhalter 8">
            <a:extLst>
              <a:ext uri="{FF2B5EF4-FFF2-40B4-BE49-F238E27FC236}">
                <a16:creationId xmlns:a16="http://schemas.microsoft.com/office/drawing/2014/main" id="{CF111F87-9AC2-A848-9065-CEDDE5B4B1A9}"/>
              </a:ext>
            </a:extLst>
          </p:cNvPr>
          <p:cNvSpPr>
            <a:spLocks noGrp="1"/>
          </p:cNvSpPr>
          <p:nvPr>
            <p:ph type="body" sz="quarter" idx="37"/>
          </p:nvPr>
        </p:nvSpPr>
        <p:spPr>
          <a:xfrm>
            <a:off x="2892442" y="1368000"/>
            <a:ext cx="5455762"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9" name="Textplatzhalter 8">
            <a:extLst>
              <a:ext uri="{FF2B5EF4-FFF2-40B4-BE49-F238E27FC236}">
                <a16:creationId xmlns:a16="http://schemas.microsoft.com/office/drawing/2014/main" id="{B10E4872-B701-8E42-8532-62B0EBB2A443}"/>
              </a:ext>
            </a:extLst>
          </p:cNvPr>
          <p:cNvSpPr>
            <a:spLocks noGrp="1"/>
          </p:cNvSpPr>
          <p:nvPr>
            <p:ph type="body" sz="quarter" idx="38"/>
          </p:nvPr>
        </p:nvSpPr>
        <p:spPr>
          <a:xfrm>
            <a:off x="215900" y="1789714"/>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11" name="Textplatzhalter 8">
            <a:extLst>
              <a:ext uri="{FF2B5EF4-FFF2-40B4-BE49-F238E27FC236}">
                <a16:creationId xmlns:a16="http://schemas.microsoft.com/office/drawing/2014/main" id="{267E22DD-BD63-D74B-ABFC-7C33885C4A7C}"/>
              </a:ext>
            </a:extLst>
          </p:cNvPr>
          <p:cNvSpPr>
            <a:spLocks noGrp="1"/>
          </p:cNvSpPr>
          <p:nvPr>
            <p:ph type="body" sz="quarter" idx="40"/>
          </p:nvPr>
        </p:nvSpPr>
        <p:spPr>
          <a:xfrm>
            <a:off x="2892442" y="1789714"/>
            <a:ext cx="5454000"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12" name="Textplatzhalter 8">
            <a:extLst>
              <a:ext uri="{FF2B5EF4-FFF2-40B4-BE49-F238E27FC236}">
                <a16:creationId xmlns:a16="http://schemas.microsoft.com/office/drawing/2014/main" id="{644DEF3A-61B9-7641-ABCB-C726F1E4669A}"/>
              </a:ext>
            </a:extLst>
          </p:cNvPr>
          <p:cNvSpPr>
            <a:spLocks noGrp="1"/>
          </p:cNvSpPr>
          <p:nvPr>
            <p:ph type="body" sz="quarter" idx="41"/>
          </p:nvPr>
        </p:nvSpPr>
        <p:spPr>
          <a:xfrm>
            <a:off x="215900" y="2211428"/>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14" name="Textplatzhalter 8">
            <a:extLst>
              <a:ext uri="{FF2B5EF4-FFF2-40B4-BE49-F238E27FC236}">
                <a16:creationId xmlns:a16="http://schemas.microsoft.com/office/drawing/2014/main" id="{49CE34C9-C1AA-3648-8048-EE70B276B5FE}"/>
              </a:ext>
            </a:extLst>
          </p:cNvPr>
          <p:cNvSpPr>
            <a:spLocks noGrp="1"/>
          </p:cNvSpPr>
          <p:nvPr>
            <p:ph type="body" sz="quarter" idx="43"/>
          </p:nvPr>
        </p:nvSpPr>
        <p:spPr>
          <a:xfrm>
            <a:off x="2892442" y="2211428"/>
            <a:ext cx="5454000"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15" name="Textplatzhalter 8">
            <a:extLst>
              <a:ext uri="{FF2B5EF4-FFF2-40B4-BE49-F238E27FC236}">
                <a16:creationId xmlns:a16="http://schemas.microsoft.com/office/drawing/2014/main" id="{408B17DA-3A9B-7944-AE97-4F517E26AB43}"/>
              </a:ext>
            </a:extLst>
          </p:cNvPr>
          <p:cNvSpPr>
            <a:spLocks noGrp="1"/>
          </p:cNvSpPr>
          <p:nvPr>
            <p:ph type="body" sz="quarter" idx="44"/>
          </p:nvPr>
        </p:nvSpPr>
        <p:spPr>
          <a:xfrm>
            <a:off x="215900" y="2633142"/>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17" name="Textplatzhalter 8">
            <a:extLst>
              <a:ext uri="{FF2B5EF4-FFF2-40B4-BE49-F238E27FC236}">
                <a16:creationId xmlns:a16="http://schemas.microsoft.com/office/drawing/2014/main" id="{FB4631AB-1A72-384A-8B83-E93EC3CA5225}"/>
              </a:ext>
            </a:extLst>
          </p:cNvPr>
          <p:cNvSpPr>
            <a:spLocks noGrp="1"/>
          </p:cNvSpPr>
          <p:nvPr>
            <p:ph type="body" sz="quarter" idx="46"/>
          </p:nvPr>
        </p:nvSpPr>
        <p:spPr>
          <a:xfrm>
            <a:off x="2892442" y="2633142"/>
            <a:ext cx="5454000"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18" name="Textplatzhalter 8">
            <a:extLst>
              <a:ext uri="{FF2B5EF4-FFF2-40B4-BE49-F238E27FC236}">
                <a16:creationId xmlns:a16="http://schemas.microsoft.com/office/drawing/2014/main" id="{A218560E-9045-334B-9533-0D2014025F4B}"/>
              </a:ext>
            </a:extLst>
          </p:cNvPr>
          <p:cNvSpPr>
            <a:spLocks noGrp="1"/>
          </p:cNvSpPr>
          <p:nvPr>
            <p:ph type="body" sz="quarter" idx="47"/>
          </p:nvPr>
        </p:nvSpPr>
        <p:spPr>
          <a:xfrm>
            <a:off x="215900" y="3054856"/>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20" name="Textplatzhalter 8">
            <a:extLst>
              <a:ext uri="{FF2B5EF4-FFF2-40B4-BE49-F238E27FC236}">
                <a16:creationId xmlns:a16="http://schemas.microsoft.com/office/drawing/2014/main" id="{295E936B-A435-DD4A-A7D7-70F81535BE5E}"/>
              </a:ext>
            </a:extLst>
          </p:cNvPr>
          <p:cNvSpPr>
            <a:spLocks noGrp="1"/>
          </p:cNvSpPr>
          <p:nvPr>
            <p:ph type="body" sz="quarter" idx="49"/>
          </p:nvPr>
        </p:nvSpPr>
        <p:spPr>
          <a:xfrm>
            <a:off x="2892442" y="3054856"/>
            <a:ext cx="5454000"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21" name="Textplatzhalter 8">
            <a:extLst>
              <a:ext uri="{FF2B5EF4-FFF2-40B4-BE49-F238E27FC236}">
                <a16:creationId xmlns:a16="http://schemas.microsoft.com/office/drawing/2014/main" id="{E515201D-895B-9F40-8CCE-D7F244164597}"/>
              </a:ext>
            </a:extLst>
          </p:cNvPr>
          <p:cNvSpPr>
            <a:spLocks noGrp="1"/>
          </p:cNvSpPr>
          <p:nvPr>
            <p:ph type="body" sz="quarter" idx="50"/>
          </p:nvPr>
        </p:nvSpPr>
        <p:spPr>
          <a:xfrm>
            <a:off x="215900" y="3476570"/>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23" name="Textplatzhalter 8">
            <a:extLst>
              <a:ext uri="{FF2B5EF4-FFF2-40B4-BE49-F238E27FC236}">
                <a16:creationId xmlns:a16="http://schemas.microsoft.com/office/drawing/2014/main" id="{00F988FF-FCA6-4B49-A138-38F26148BA68}"/>
              </a:ext>
            </a:extLst>
          </p:cNvPr>
          <p:cNvSpPr>
            <a:spLocks noGrp="1"/>
          </p:cNvSpPr>
          <p:nvPr>
            <p:ph type="body" sz="quarter" idx="52"/>
          </p:nvPr>
        </p:nvSpPr>
        <p:spPr>
          <a:xfrm>
            <a:off x="2892442" y="3476570"/>
            <a:ext cx="5454000"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24" name="Textplatzhalter 8">
            <a:extLst>
              <a:ext uri="{FF2B5EF4-FFF2-40B4-BE49-F238E27FC236}">
                <a16:creationId xmlns:a16="http://schemas.microsoft.com/office/drawing/2014/main" id="{F78C7038-3E78-424A-9FE1-3031C3A2103D}"/>
              </a:ext>
            </a:extLst>
          </p:cNvPr>
          <p:cNvSpPr>
            <a:spLocks noGrp="1"/>
          </p:cNvSpPr>
          <p:nvPr>
            <p:ph type="body" sz="quarter" idx="53"/>
          </p:nvPr>
        </p:nvSpPr>
        <p:spPr>
          <a:xfrm>
            <a:off x="215900" y="3898284"/>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26" name="Textplatzhalter 8">
            <a:extLst>
              <a:ext uri="{FF2B5EF4-FFF2-40B4-BE49-F238E27FC236}">
                <a16:creationId xmlns:a16="http://schemas.microsoft.com/office/drawing/2014/main" id="{98D8081A-36C2-FC46-A6E4-614AD5796263}"/>
              </a:ext>
            </a:extLst>
          </p:cNvPr>
          <p:cNvSpPr>
            <a:spLocks noGrp="1"/>
          </p:cNvSpPr>
          <p:nvPr>
            <p:ph type="body" sz="quarter" idx="55"/>
          </p:nvPr>
        </p:nvSpPr>
        <p:spPr>
          <a:xfrm>
            <a:off x="2892442" y="3898284"/>
            <a:ext cx="5454000"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27" name="Textplatzhalter 8">
            <a:extLst>
              <a:ext uri="{FF2B5EF4-FFF2-40B4-BE49-F238E27FC236}">
                <a16:creationId xmlns:a16="http://schemas.microsoft.com/office/drawing/2014/main" id="{C3FA24FC-68D3-B548-9DA5-E0B3ED146905}"/>
              </a:ext>
            </a:extLst>
          </p:cNvPr>
          <p:cNvSpPr>
            <a:spLocks noGrp="1"/>
          </p:cNvSpPr>
          <p:nvPr>
            <p:ph type="body" sz="quarter" idx="56"/>
          </p:nvPr>
        </p:nvSpPr>
        <p:spPr>
          <a:xfrm>
            <a:off x="215900" y="4317837"/>
            <a:ext cx="2088000" cy="324000"/>
          </a:xfrm>
          <a:ln w="9525">
            <a:noFill/>
          </a:ln>
        </p:spPr>
        <p:txBody>
          <a:bodyPr lIns="0" tIns="0" rIns="0" bIns="0" anchor="ctr" anchorCtr="0"/>
          <a:lstStyle>
            <a:lvl1pPr marL="0" indent="0" algn="r">
              <a:lnSpc>
                <a:spcPts val="1650"/>
              </a:lnSpc>
              <a:spcAft>
                <a:spcPts val="0"/>
              </a:spcAft>
              <a:buNone/>
              <a:defRPr sz="1400" b="1"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sp>
        <p:nvSpPr>
          <p:cNvPr id="29" name="Textplatzhalter 8">
            <a:extLst>
              <a:ext uri="{FF2B5EF4-FFF2-40B4-BE49-F238E27FC236}">
                <a16:creationId xmlns:a16="http://schemas.microsoft.com/office/drawing/2014/main" id="{4A1073C0-CB7F-FE42-97E4-9E1542D9BC64}"/>
              </a:ext>
            </a:extLst>
          </p:cNvPr>
          <p:cNvSpPr>
            <a:spLocks noGrp="1"/>
          </p:cNvSpPr>
          <p:nvPr>
            <p:ph type="body" sz="quarter" idx="58"/>
          </p:nvPr>
        </p:nvSpPr>
        <p:spPr>
          <a:xfrm>
            <a:off x="2892442" y="4317837"/>
            <a:ext cx="5454000" cy="324000"/>
          </a:xfrm>
          <a:ln w="9525">
            <a:noFill/>
          </a:ln>
        </p:spPr>
        <p:txBody>
          <a:bodyPr lIns="0" tIns="0" rIns="0" bIns="0" anchor="ctr" anchorCtr="0"/>
          <a:lstStyle>
            <a:lvl1pPr marL="0" indent="0">
              <a:lnSpc>
                <a:spcPts val="1650"/>
              </a:lnSpc>
              <a:spcAft>
                <a:spcPts val="0"/>
              </a:spcAft>
              <a:buNone/>
              <a:defRPr sz="1400" baseline="0">
                <a:solidFill>
                  <a:schemeClr val="tx1"/>
                </a:solidFill>
                <a:latin typeface="+mn-lt"/>
                <a:ea typeface="Open Sans" panose="020B0606030504020204" pitchFamily="34" charset="0"/>
                <a:cs typeface="Open Sans" panose="020B0606030504020204" pitchFamily="34" charset="0"/>
              </a:defRPr>
            </a:lvl1pPr>
            <a:lvl2pPr marL="0" indent="0">
              <a:spcAft>
                <a:spcPts val="200"/>
              </a:spcAft>
              <a:buNone/>
              <a:defRPr>
                <a:solidFill>
                  <a:schemeClr val="tx2"/>
                </a:solidFill>
              </a:defRPr>
            </a:lvl2pPr>
            <a:lvl3pPr marL="0" indent="0">
              <a:buNone/>
              <a:defRPr/>
            </a:lvl3pPr>
          </a:lstStyle>
          <a:p>
            <a:pPr lvl="0"/>
            <a:r>
              <a:rPr lang="en-US"/>
              <a:t>Click to edit Master text styles</a:t>
            </a:r>
          </a:p>
        </p:txBody>
      </p:sp>
      <p:grpSp>
        <p:nvGrpSpPr>
          <p:cNvPr id="59" name="Gruppieren 58">
            <a:extLst>
              <a:ext uri="{FF2B5EF4-FFF2-40B4-BE49-F238E27FC236}">
                <a16:creationId xmlns:a16="http://schemas.microsoft.com/office/drawing/2014/main" id="{C8273786-31F7-6748-8077-C22DBAE2E36E}"/>
              </a:ext>
            </a:extLst>
          </p:cNvPr>
          <p:cNvGrpSpPr/>
          <p:nvPr userDrawn="1"/>
        </p:nvGrpSpPr>
        <p:grpSpPr>
          <a:xfrm>
            <a:off x="2508277" y="1431178"/>
            <a:ext cx="192230" cy="197644"/>
            <a:chOff x="3306925" y="1425927"/>
            <a:chExt cx="192230" cy="197644"/>
          </a:xfrm>
        </p:grpSpPr>
        <p:sp>
          <p:nvSpPr>
            <p:cNvPr id="56" name="Freihandform: Form 8">
              <a:extLst>
                <a:ext uri="{FF2B5EF4-FFF2-40B4-BE49-F238E27FC236}">
                  <a16:creationId xmlns:a16="http://schemas.microsoft.com/office/drawing/2014/main" id="{5753E214-E882-8B47-9134-E15AECB1183B}"/>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57" name="Freihandform: Form 57">
              <a:extLst>
                <a:ext uri="{FF2B5EF4-FFF2-40B4-BE49-F238E27FC236}">
                  <a16:creationId xmlns:a16="http://schemas.microsoft.com/office/drawing/2014/main" id="{668003B0-D356-C144-AC96-48EFC5462644}"/>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grpSp>
        <p:nvGrpSpPr>
          <p:cNvPr id="60" name="Gruppieren 59">
            <a:extLst>
              <a:ext uri="{FF2B5EF4-FFF2-40B4-BE49-F238E27FC236}">
                <a16:creationId xmlns:a16="http://schemas.microsoft.com/office/drawing/2014/main" id="{8809447F-0F3F-DC41-9F56-44E07EC8AA80}"/>
              </a:ext>
            </a:extLst>
          </p:cNvPr>
          <p:cNvGrpSpPr/>
          <p:nvPr userDrawn="1"/>
        </p:nvGrpSpPr>
        <p:grpSpPr>
          <a:xfrm>
            <a:off x="2508277" y="1852583"/>
            <a:ext cx="192230" cy="197644"/>
            <a:chOff x="3306925" y="1425927"/>
            <a:chExt cx="192230" cy="197644"/>
          </a:xfrm>
        </p:grpSpPr>
        <p:sp>
          <p:nvSpPr>
            <p:cNvPr id="61" name="Freihandform: Form 8">
              <a:extLst>
                <a:ext uri="{FF2B5EF4-FFF2-40B4-BE49-F238E27FC236}">
                  <a16:creationId xmlns:a16="http://schemas.microsoft.com/office/drawing/2014/main" id="{289A2BA4-138A-8C45-8DF6-A9A1DEFA7923}"/>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62" name="Freihandform: Form 57">
              <a:extLst>
                <a:ext uri="{FF2B5EF4-FFF2-40B4-BE49-F238E27FC236}">
                  <a16:creationId xmlns:a16="http://schemas.microsoft.com/office/drawing/2014/main" id="{5ADC5CD4-A8CA-524D-985E-141692B88C7E}"/>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grpSp>
        <p:nvGrpSpPr>
          <p:cNvPr id="63" name="Gruppieren 62">
            <a:extLst>
              <a:ext uri="{FF2B5EF4-FFF2-40B4-BE49-F238E27FC236}">
                <a16:creationId xmlns:a16="http://schemas.microsoft.com/office/drawing/2014/main" id="{7832A5C8-53C2-4949-9C0C-66FCB15AC665}"/>
              </a:ext>
            </a:extLst>
          </p:cNvPr>
          <p:cNvGrpSpPr/>
          <p:nvPr userDrawn="1"/>
        </p:nvGrpSpPr>
        <p:grpSpPr>
          <a:xfrm>
            <a:off x="2508277" y="2273988"/>
            <a:ext cx="192230" cy="197644"/>
            <a:chOff x="3306925" y="1425927"/>
            <a:chExt cx="192230" cy="197644"/>
          </a:xfrm>
        </p:grpSpPr>
        <p:sp>
          <p:nvSpPr>
            <p:cNvPr id="64" name="Freihandform: Form 8">
              <a:extLst>
                <a:ext uri="{FF2B5EF4-FFF2-40B4-BE49-F238E27FC236}">
                  <a16:creationId xmlns:a16="http://schemas.microsoft.com/office/drawing/2014/main" id="{6D179D2E-CEA8-DC4D-983E-AEE53B7CE309}"/>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65" name="Freihandform: Form 57">
              <a:extLst>
                <a:ext uri="{FF2B5EF4-FFF2-40B4-BE49-F238E27FC236}">
                  <a16:creationId xmlns:a16="http://schemas.microsoft.com/office/drawing/2014/main" id="{72C0DF59-A3C7-E14A-8A61-A1341B690256}"/>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grpSp>
        <p:nvGrpSpPr>
          <p:cNvPr id="66" name="Gruppieren 65">
            <a:extLst>
              <a:ext uri="{FF2B5EF4-FFF2-40B4-BE49-F238E27FC236}">
                <a16:creationId xmlns:a16="http://schemas.microsoft.com/office/drawing/2014/main" id="{07ABCAF9-2BCE-8D45-B583-A58B1A88F99B}"/>
              </a:ext>
            </a:extLst>
          </p:cNvPr>
          <p:cNvGrpSpPr/>
          <p:nvPr userDrawn="1"/>
        </p:nvGrpSpPr>
        <p:grpSpPr>
          <a:xfrm>
            <a:off x="2508277" y="2695393"/>
            <a:ext cx="192230" cy="197644"/>
            <a:chOff x="3306925" y="1425927"/>
            <a:chExt cx="192230" cy="197644"/>
          </a:xfrm>
        </p:grpSpPr>
        <p:sp>
          <p:nvSpPr>
            <p:cNvPr id="67" name="Freihandform: Form 8">
              <a:extLst>
                <a:ext uri="{FF2B5EF4-FFF2-40B4-BE49-F238E27FC236}">
                  <a16:creationId xmlns:a16="http://schemas.microsoft.com/office/drawing/2014/main" id="{7385FFED-2EE8-6040-ABDD-5B9435760EBD}"/>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68" name="Freihandform: Form 57">
              <a:extLst>
                <a:ext uri="{FF2B5EF4-FFF2-40B4-BE49-F238E27FC236}">
                  <a16:creationId xmlns:a16="http://schemas.microsoft.com/office/drawing/2014/main" id="{795957CB-2312-AA4F-9070-9F8DFDFDB9C0}"/>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grpSp>
        <p:nvGrpSpPr>
          <p:cNvPr id="69" name="Gruppieren 68">
            <a:extLst>
              <a:ext uri="{FF2B5EF4-FFF2-40B4-BE49-F238E27FC236}">
                <a16:creationId xmlns:a16="http://schemas.microsoft.com/office/drawing/2014/main" id="{F2969687-0AAA-8B42-BEE3-4DC80610E7D3}"/>
              </a:ext>
            </a:extLst>
          </p:cNvPr>
          <p:cNvGrpSpPr/>
          <p:nvPr userDrawn="1"/>
        </p:nvGrpSpPr>
        <p:grpSpPr>
          <a:xfrm>
            <a:off x="2508277" y="3116798"/>
            <a:ext cx="192230" cy="197644"/>
            <a:chOff x="3306925" y="1425927"/>
            <a:chExt cx="192230" cy="197644"/>
          </a:xfrm>
        </p:grpSpPr>
        <p:sp>
          <p:nvSpPr>
            <p:cNvPr id="70" name="Freihandform: Form 8">
              <a:extLst>
                <a:ext uri="{FF2B5EF4-FFF2-40B4-BE49-F238E27FC236}">
                  <a16:creationId xmlns:a16="http://schemas.microsoft.com/office/drawing/2014/main" id="{A94C9BD2-FA14-4F42-95D7-2545B2129B17}"/>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71" name="Freihandform: Form 57">
              <a:extLst>
                <a:ext uri="{FF2B5EF4-FFF2-40B4-BE49-F238E27FC236}">
                  <a16:creationId xmlns:a16="http://schemas.microsoft.com/office/drawing/2014/main" id="{D5600B6A-EE9F-C94B-BB7C-335320CF2E3D}"/>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grpSp>
        <p:nvGrpSpPr>
          <p:cNvPr id="72" name="Gruppieren 71">
            <a:extLst>
              <a:ext uri="{FF2B5EF4-FFF2-40B4-BE49-F238E27FC236}">
                <a16:creationId xmlns:a16="http://schemas.microsoft.com/office/drawing/2014/main" id="{49C56CD2-6ED1-FE41-8170-D5EE74D8D157}"/>
              </a:ext>
            </a:extLst>
          </p:cNvPr>
          <p:cNvGrpSpPr/>
          <p:nvPr userDrawn="1"/>
        </p:nvGrpSpPr>
        <p:grpSpPr>
          <a:xfrm>
            <a:off x="2508277" y="3538203"/>
            <a:ext cx="192230" cy="197644"/>
            <a:chOff x="3306925" y="1425927"/>
            <a:chExt cx="192230" cy="197644"/>
          </a:xfrm>
        </p:grpSpPr>
        <p:sp>
          <p:nvSpPr>
            <p:cNvPr id="73" name="Freihandform: Form 8">
              <a:extLst>
                <a:ext uri="{FF2B5EF4-FFF2-40B4-BE49-F238E27FC236}">
                  <a16:creationId xmlns:a16="http://schemas.microsoft.com/office/drawing/2014/main" id="{12419E57-7B86-B340-AF2B-4BB6073537F2}"/>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74" name="Freihandform: Form 57">
              <a:extLst>
                <a:ext uri="{FF2B5EF4-FFF2-40B4-BE49-F238E27FC236}">
                  <a16:creationId xmlns:a16="http://schemas.microsoft.com/office/drawing/2014/main" id="{CAAC94BB-E18E-A645-9453-73C6E06E0713}"/>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grpSp>
        <p:nvGrpSpPr>
          <p:cNvPr id="75" name="Gruppieren 74">
            <a:extLst>
              <a:ext uri="{FF2B5EF4-FFF2-40B4-BE49-F238E27FC236}">
                <a16:creationId xmlns:a16="http://schemas.microsoft.com/office/drawing/2014/main" id="{17BA23BE-C557-734C-8201-A42A57EF5761}"/>
              </a:ext>
            </a:extLst>
          </p:cNvPr>
          <p:cNvGrpSpPr/>
          <p:nvPr userDrawn="1"/>
        </p:nvGrpSpPr>
        <p:grpSpPr>
          <a:xfrm>
            <a:off x="2508277" y="3959608"/>
            <a:ext cx="192230" cy="197644"/>
            <a:chOff x="3306925" y="1425927"/>
            <a:chExt cx="192230" cy="197644"/>
          </a:xfrm>
        </p:grpSpPr>
        <p:sp>
          <p:nvSpPr>
            <p:cNvPr id="76" name="Freihandform: Form 8">
              <a:extLst>
                <a:ext uri="{FF2B5EF4-FFF2-40B4-BE49-F238E27FC236}">
                  <a16:creationId xmlns:a16="http://schemas.microsoft.com/office/drawing/2014/main" id="{AD69D6D5-E670-014F-B10C-8DD5C4506ED9}"/>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77" name="Freihandform: Form 57">
              <a:extLst>
                <a:ext uri="{FF2B5EF4-FFF2-40B4-BE49-F238E27FC236}">
                  <a16:creationId xmlns:a16="http://schemas.microsoft.com/office/drawing/2014/main" id="{63377235-FF33-344D-96BB-5ED1DA715A52}"/>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grpSp>
        <p:nvGrpSpPr>
          <p:cNvPr id="78" name="Gruppieren 77">
            <a:extLst>
              <a:ext uri="{FF2B5EF4-FFF2-40B4-BE49-F238E27FC236}">
                <a16:creationId xmlns:a16="http://schemas.microsoft.com/office/drawing/2014/main" id="{CCD221F3-A975-D642-A4A2-46300BB55800}"/>
              </a:ext>
            </a:extLst>
          </p:cNvPr>
          <p:cNvGrpSpPr/>
          <p:nvPr userDrawn="1"/>
        </p:nvGrpSpPr>
        <p:grpSpPr>
          <a:xfrm>
            <a:off x="2508277" y="4381015"/>
            <a:ext cx="192230" cy="197644"/>
            <a:chOff x="3306925" y="1425927"/>
            <a:chExt cx="192230" cy="197644"/>
          </a:xfrm>
        </p:grpSpPr>
        <p:sp>
          <p:nvSpPr>
            <p:cNvPr id="79" name="Freihandform: Form 8">
              <a:extLst>
                <a:ext uri="{FF2B5EF4-FFF2-40B4-BE49-F238E27FC236}">
                  <a16:creationId xmlns:a16="http://schemas.microsoft.com/office/drawing/2014/main" id="{EC1F4140-273B-774D-8993-3CBA3C6BFF33}"/>
                </a:ext>
              </a:extLst>
            </p:cNvPr>
            <p:cNvSpPr/>
            <p:nvPr userDrawn="1"/>
          </p:nvSpPr>
          <p:spPr>
            <a:xfrm>
              <a:off x="3413430"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sp>
          <p:nvSpPr>
            <p:cNvPr id="80" name="Freihandform: Form 57">
              <a:extLst>
                <a:ext uri="{FF2B5EF4-FFF2-40B4-BE49-F238E27FC236}">
                  <a16:creationId xmlns:a16="http://schemas.microsoft.com/office/drawing/2014/main" id="{7392B836-9871-E244-B31B-DA33E82387CF}"/>
                </a:ext>
              </a:extLst>
            </p:cNvPr>
            <p:cNvSpPr/>
            <p:nvPr userDrawn="1"/>
          </p:nvSpPr>
          <p:spPr>
            <a:xfrm>
              <a:off x="3306925" y="1425927"/>
              <a:ext cx="85725" cy="197644"/>
            </a:xfrm>
            <a:custGeom>
              <a:avLst/>
              <a:gdLst>
                <a:gd name="connsiteX0" fmla="*/ 0 w 85725"/>
                <a:gd name="connsiteY0" fmla="*/ 0 h 197644"/>
                <a:gd name="connsiteX1" fmla="*/ 85725 w 85725"/>
                <a:gd name="connsiteY1" fmla="*/ 100012 h 197644"/>
                <a:gd name="connsiteX2" fmla="*/ 4763 w 85725"/>
                <a:gd name="connsiteY2" fmla="*/ 197644 h 197644"/>
              </a:gdLst>
              <a:ahLst/>
              <a:cxnLst>
                <a:cxn ang="0">
                  <a:pos x="connsiteX0" y="connsiteY0"/>
                </a:cxn>
                <a:cxn ang="0">
                  <a:pos x="connsiteX1" y="connsiteY1"/>
                </a:cxn>
                <a:cxn ang="0">
                  <a:pos x="connsiteX2" y="connsiteY2"/>
                </a:cxn>
              </a:cxnLst>
              <a:rect l="l" t="t" r="r" b="b"/>
              <a:pathLst>
                <a:path w="85725" h="197644">
                  <a:moveTo>
                    <a:pt x="0" y="0"/>
                  </a:moveTo>
                  <a:lnTo>
                    <a:pt x="85725" y="100012"/>
                  </a:lnTo>
                  <a:lnTo>
                    <a:pt x="4763" y="197644"/>
                  </a:lnTo>
                </a:path>
              </a:pathLst>
            </a:cu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AT" b="0" i="0">
                <a:latin typeface="Open Sans Regular" panose="020B0606030504020204" pitchFamily="34" charset="0"/>
              </a:endParaRPr>
            </a:p>
          </p:txBody>
        </p:sp>
      </p:grpSp>
    </p:spTree>
    <p:extLst>
      <p:ext uri="{BB962C8B-B14F-4D97-AF65-F5344CB8AC3E}">
        <p14:creationId xmlns:p14="http://schemas.microsoft.com/office/powerpoint/2010/main" val="10247786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 Columns/Pictures + Summary/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3710CB-DDE7-C943-8F33-9F536A3D4BD3}"/>
              </a:ext>
            </a:extLst>
          </p:cNvPr>
          <p:cNvSpPr>
            <a:spLocks noGrp="1"/>
          </p:cNvSpPr>
          <p:nvPr userDrawn="1">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6640698E-5F1F-0144-8730-F09972307C30}"/>
              </a:ext>
            </a:extLst>
          </p:cNvPr>
          <p:cNvSpPr>
            <a:spLocks noGrp="1"/>
          </p:cNvSpPr>
          <p:nvPr userDrawn="1">
            <p:ph type="dt" sz="half" idx="10"/>
          </p:nvPr>
        </p:nvSpPr>
        <p:spPr/>
        <p:txBody>
          <a:bodyPr/>
          <a:lstStyle/>
          <a:p>
            <a:fld id="{08590F4F-3BEC-4AEA-B337-519B222295C0}" type="datetime1">
              <a:rPr lang="nl-BE" smtClean="0"/>
              <a:t>21/02/2024</a:t>
            </a:fld>
            <a:endParaRPr lang="de-DE"/>
          </a:p>
        </p:txBody>
      </p:sp>
      <p:sp>
        <p:nvSpPr>
          <p:cNvPr id="4" name="Foliennummernplatzhalter 3">
            <a:extLst>
              <a:ext uri="{FF2B5EF4-FFF2-40B4-BE49-F238E27FC236}">
                <a16:creationId xmlns:a16="http://schemas.microsoft.com/office/drawing/2014/main" id="{95D370FF-8772-564B-B5A8-D30A488857E4}"/>
              </a:ext>
            </a:extLst>
          </p:cNvPr>
          <p:cNvSpPr>
            <a:spLocks noGrp="1"/>
          </p:cNvSpPr>
          <p:nvPr userDrawn="1">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0F7D05EA-4E2D-A646-A936-D2A2A1AC6D58}"/>
              </a:ext>
            </a:extLst>
          </p:cNvPr>
          <p:cNvSpPr>
            <a:spLocks noGrp="1"/>
          </p:cNvSpPr>
          <p:nvPr userDrawn="1">
            <p:ph type="ftr" sz="quarter" idx="12"/>
          </p:nvPr>
        </p:nvSpPr>
        <p:spPr/>
        <p:txBody>
          <a:bodyPr/>
          <a:lstStyle/>
          <a:p>
            <a:endParaRPr lang="de-DE"/>
          </a:p>
        </p:txBody>
      </p:sp>
      <p:sp>
        <p:nvSpPr>
          <p:cNvPr id="12" name="Textplatzhalter 12">
            <a:extLst>
              <a:ext uri="{FF2B5EF4-FFF2-40B4-BE49-F238E27FC236}">
                <a16:creationId xmlns:a16="http://schemas.microsoft.com/office/drawing/2014/main" id="{BDB0E054-BD24-A34B-9B3D-6D5B548827B8}"/>
              </a:ext>
            </a:extLst>
          </p:cNvPr>
          <p:cNvSpPr>
            <a:spLocks noGrp="1"/>
          </p:cNvSpPr>
          <p:nvPr userDrawn="1">
            <p:ph type="body" sz="quarter" idx="22"/>
          </p:nvPr>
        </p:nvSpPr>
        <p:spPr>
          <a:xfrm>
            <a:off x="3204000" y="2981540"/>
            <a:ext cx="27360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5" name="Bildplatzhalter 14">
            <a:extLst>
              <a:ext uri="{FF2B5EF4-FFF2-40B4-BE49-F238E27FC236}">
                <a16:creationId xmlns:a16="http://schemas.microsoft.com/office/drawing/2014/main" id="{9B67EF0F-CBDA-4A4D-93D8-B7FDF054B8E3}"/>
              </a:ext>
            </a:extLst>
          </p:cNvPr>
          <p:cNvSpPr>
            <a:spLocks noGrp="1"/>
          </p:cNvSpPr>
          <p:nvPr userDrawn="1">
            <p:ph type="pic" sz="quarter" idx="23"/>
          </p:nvPr>
        </p:nvSpPr>
        <p:spPr>
          <a:xfrm>
            <a:off x="215900" y="1499001"/>
            <a:ext cx="2736000" cy="1260000"/>
          </a:xfrm>
        </p:spPr>
        <p:txBody>
          <a:bodyPr/>
          <a:lstStyle>
            <a:lvl1pPr marL="0" indent="0">
              <a:buNone/>
              <a:defRPr/>
            </a:lvl1pPr>
          </a:lstStyle>
          <a:p>
            <a:r>
              <a:rPr lang="en-US"/>
              <a:t>Click icon to add picture</a:t>
            </a:r>
            <a:endParaRPr lang="de-DE"/>
          </a:p>
        </p:txBody>
      </p:sp>
      <p:sp>
        <p:nvSpPr>
          <p:cNvPr id="16" name="Bildplatzhalter 14">
            <a:extLst>
              <a:ext uri="{FF2B5EF4-FFF2-40B4-BE49-F238E27FC236}">
                <a16:creationId xmlns:a16="http://schemas.microsoft.com/office/drawing/2014/main" id="{8EFE3EB5-19EC-6A4C-8583-81E27ED57EAF}"/>
              </a:ext>
            </a:extLst>
          </p:cNvPr>
          <p:cNvSpPr>
            <a:spLocks noGrp="1"/>
          </p:cNvSpPr>
          <p:nvPr userDrawn="1">
            <p:ph type="pic" sz="quarter" idx="24"/>
          </p:nvPr>
        </p:nvSpPr>
        <p:spPr>
          <a:xfrm>
            <a:off x="3204000" y="1499002"/>
            <a:ext cx="2736000" cy="1260000"/>
          </a:xfrm>
        </p:spPr>
        <p:txBody>
          <a:bodyPr/>
          <a:lstStyle>
            <a:lvl1pPr marL="0" indent="0">
              <a:buNone/>
              <a:defRPr/>
            </a:lvl1pPr>
          </a:lstStyle>
          <a:p>
            <a:r>
              <a:rPr lang="en-US"/>
              <a:t>Click icon to add picture</a:t>
            </a:r>
            <a:endParaRPr lang="de-DE"/>
          </a:p>
        </p:txBody>
      </p:sp>
      <p:sp>
        <p:nvSpPr>
          <p:cNvPr id="17" name="Bildplatzhalter 14">
            <a:extLst>
              <a:ext uri="{FF2B5EF4-FFF2-40B4-BE49-F238E27FC236}">
                <a16:creationId xmlns:a16="http://schemas.microsoft.com/office/drawing/2014/main" id="{F2E6944D-BDB1-7243-9A79-FB8ABCD00D47}"/>
              </a:ext>
            </a:extLst>
          </p:cNvPr>
          <p:cNvSpPr>
            <a:spLocks noGrp="1"/>
          </p:cNvSpPr>
          <p:nvPr userDrawn="1">
            <p:ph type="pic" sz="quarter" idx="25"/>
          </p:nvPr>
        </p:nvSpPr>
        <p:spPr>
          <a:xfrm>
            <a:off x="6192100" y="1499002"/>
            <a:ext cx="2736000" cy="1260000"/>
          </a:xfrm>
        </p:spPr>
        <p:txBody>
          <a:bodyPr/>
          <a:lstStyle>
            <a:lvl1pPr marL="0" indent="0">
              <a:buNone/>
              <a:defRPr/>
            </a:lvl1pPr>
          </a:lstStyle>
          <a:p>
            <a:r>
              <a:rPr lang="en-US"/>
              <a:t>Click icon to add picture</a:t>
            </a:r>
            <a:endParaRPr lang="de-DE"/>
          </a:p>
        </p:txBody>
      </p:sp>
      <p:sp>
        <p:nvSpPr>
          <p:cNvPr id="19" name="Textplatzhalter 12">
            <a:extLst>
              <a:ext uri="{FF2B5EF4-FFF2-40B4-BE49-F238E27FC236}">
                <a16:creationId xmlns:a16="http://schemas.microsoft.com/office/drawing/2014/main" id="{18335462-C9B5-E648-9A9D-28F9D0D75CA4}"/>
              </a:ext>
            </a:extLst>
          </p:cNvPr>
          <p:cNvSpPr>
            <a:spLocks noGrp="1"/>
          </p:cNvSpPr>
          <p:nvPr userDrawn="1">
            <p:ph type="body" sz="quarter" idx="26"/>
          </p:nvPr>
        </p:nvSpPr>
        <p:spPr>
          <a:xfrm>
            <a:off x="215900" y="1175002"/>
            <a:ext cx="27360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0" name="Textplatzhalter 12">
            <a:extLst>
              <a:ext uri="{FF2B5EF4-FFF2-40B4-BE49-F238E27FC236}">
                <a16:creationId xmlns:a16="http://schemas.microsoft.com/office/drawing/2014/main" id="{7040E593-BABC-9444-98CB-4632CB5A7534}"/>
              </a:ext>
            </a:extLst>
          </p:cNvPr>
          <p:cNvSpPr>
            <a:spLocks noGrp="1"/>
          </p:cNvSpPr>
          <p:nvPr userDrawn="1">
            <p:ph type="body" sz="quarter" idx="27"/>
          </p:nvPr>
        </p:nvSpPr>
        <p:spPr>
          <a:xfrm>
            <a:off x="3204000" y="1175002"/>
            <a:ext cx="27360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1" name="Textplatzhalter 12">
            <a:extLst>
              <a:ext uri="{FF2B5EF4-FFF2-40B4-BE49-F238E27FC236}">
                <a16:creationId xmlns:a16="http://schemas.microsoft.com/office/drawing/2014/main" id="{8D3476D5-25D8-A140-BFEC-011958EC754D}"/>
              </a:ext>
            </a:extLst>
          </p:cNvPr>
          <p:cNvSpPr>
            <a:spLocks noGrp="1"/>
          </p:cNvSpPr>
          <p:nvPr userDrawn="1">
            <p:ph type="body" sz="quarter" idx="28"/>
          </p:nvPr>
        </p:nvSpPr>
        <p:spPr>
          <a:xfrm>
            <a:off x="6192100" y="1175002"/>
            <a:ext cx="27360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3" name="Textplatzhalter 22">
            <a:extLst>
              <a:ext uri="{FF2B5EF4-FFF2-40B4-BE49-F238E27FC236}">
                <a16:creationId xmlns:a16="http://schemas.microsoft.com/office/drawing/2014/main" id="{D226FE6D-6601-5D49-B1E2-20CD5A88E6E6}"/>
              </a:ext>
            </a:extLst>
          </p:cNvPr>
          <p:cNvSpPr>
            <a:spLocks noGrp="1"/>
          </p:cNvSpPr>
          <p:nvPr userDrawn="1">
            <p:ph type="body" sz="quarter" idx="29"/>
          </p:nvPr>
        </p:nvSpPr>
        <p:spPr>
          <a:xfrm>
            <a:off x="2952000" y="3581664"/>
            <a:ext cx="3240000" cy="252413"/>
          </a:xfrm>
        </p:spPr>
        <p:txBody>
          <a:bodyPr/>
          <a:lstStyle>
            <a:lvl1pPr>
              <a:lnSpc>
                <a:spcPts val="1650"/>
              </a:lnSpc>
              <a:defRPr sz="1400"/>
            </a:lvl1pPr>
          </a:lstStyle>
          <a:p>
            <a:pPr lvl="0"/>
            <a:r>
              <a:rPr lang="en-US"/>
              <a:t>Click to edit Master text styles</a:t>
            </a:r>
          </a:p>
        </p:txBody>
      </p:sp>
      <p:grpSp>
        <p:nvGrpSpPr>
          <p:cNvPr id="25" name="Gruppieren 24">
            <a:extLst>
              <a:ext uri="{FF2B5EF4-FFF2-40B4-BE49-F238E27FC236}">
                <a16:creationId xmlns:a16="http://schemas.microsoft.com/office/drawing/2014/main" id="{A245F51B-D7D7-8841-9E12-E20214EEF86C}"/>
              </a:ext>
            </a:extLst>
          </p:cNvPr>
          <p:cNvGrpSpPr/>
          <p:nvPr userDrawn="1"/>
        </p:nvGrpSpPr>
        <p:grpSpPr>
          <a:xfrm>
            <a:off x="2480713" y="3222941"/>
            <a:ext cx="4182575" cy="252000"/>
            <a:chOff x="2479126" y="2981540"/>
            <a:chExt cx="4182575" cy="501435"/>
          </a:xfrm>
        </p:grpSpPr>
        <p:cxnSp>
          <p:nvCxnSpPr>
            <p:cNvPr id="26" name="Gerade Verbindung 25">
              <a:extLst>
                <a:ext uri="{FF2B5EF4-FFF2-40B4-BE49-F238E27FC236}">
                  <a16:creationId xmlns:a16="http://schemas.microsoft.com/office/drawing/2014/main" id="{C03F0A7A-01D1-504E-BFC4-615ECF8A56D0}"/>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27" name="Gerade Verbindung 26">
              <a:extLst>
                <a:ext uri="{FF2B5EF4-FFF2-40B4-BE49-F238E27FC236}">
                  <a16:creationId xmlns:a16="http://schemas.microsoft.com/office/drawing/2014/main" id="{20ACDF3B-1E10-EB48-97A4-7696DE4A7551}"/>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5524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Chapter01">
    <p:spTree>
      <p:nvGrpSpPr>
        <p:cNvPr id="1" name=""/>
        <p:cNvGrpSpPr/>
        <p:nvPr/>
      </p:nvGrpSpPr>
      <p:grpSpPr>
        <a:xfrm>
          <a:off x="0" y="0"/>
          <a:ext cx="0" cy="0"/>
          <a:chOff x="0" y="0"/>
          <a:chExt cx="0" cy="0"/>
        </a:xfrm>
      </p:grpSpPr>
      <p:sp>
        <p:nvSpPr>
          <p:cNvPr id="7" name="Titelplatzhalter 1"/>
          <p:cNvSpPr>
            <a:spLocks noGrp="1"/>
          </p:cNvSpPr>
          <p:nvPr>
            <p:ph type="title"/>
          </p:nvPr>
        </p:nvSpPr>
        <p:spPr>
          <a:xfrm>
            <a:off x="216000" y="3759200"/>
            <a:ext cx="6660000" cy="615600"/>
          </a:xfrm>
          <a:prstGeom prst="rect">
            <a:avLst/>
          </a:prstGeom>
        </p:spPr>
        <p:txBody>
          <a:bodyPr vert="horz" lIns="0" tIns="0" rIns="0" bIns="0" rtlCol="0" anchor="t" anchorCtr="0">
            <a:noAutofit/>
          </a:bodyPr>
          <a:lstStyle>
            <a:lvl1pPr>
              <a:lnSpc>
                <a:spcPts val="3220"/>
              </a:lnSpc>
              <a:defRPr sz="2400" baseline="0"/>
            </a:lvl1p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3" name="Bildplatzhalter 2">
            <a:extLst>
              <a:ext uri="{FF2B5EF4-FFF2-40B4-BE49-F238E27FC236}">
                <a16:creationId xmlns:a16="http://schemas.microsoft.com/office/drawing/2014/main" id="{01D460C0-C975-A145-A9C6-FF847652D0DE}"/>
              </a:ext>
            </a:extLst>
          </p:cNvPr>
          <p:cNvSpPr>
            <a:spLocks noGrp="1"/>
          </p:cNvSpPr>
          <p:nvPr>
            <p:ph type="pic" sz="quarter" idx="13"/>
          </p:nvPr>
        </p:nvSpPr>
        <p:spPr>
          <a:xfrm>
            <a:off x="0" y="986400"/>
            <a:ext cx="4536000" cy="2574000"/>
          </a:xfrm>
        </p:spPr>
        <p:txBody>
          <a:bodyPr/>
          <a:lstStyle>
            <a:lvl1pPr marL="0" indent="0">
              <a:buNone/>
              <a:defRPr/>
            </a:lvl1pPr>
          </a:lstStyle>
          <a:p>
            <a:r>
              <a:rPr lang="en-US"/>
              <a:t>Click icon to add picture</a:t>
            </a:r>
            <a:endParaRPr lang="de-DE"/>
          </a:p>
        </p:txBody>
      </p:sp>
      <p:sp>
        <p:nvSpPr>
          <p:cNvPr id="13" name="Bildplatzhalter 2">
            <a:extLst>
              <a:ext uri="{FF2B5EF4-FFF2-40B4-BE49-F238E27FC236}">
                <a16:creationId xmlns:a16="http://schemas.microsoft.com/office/drawing/2014/main" id="{B51FDF18-14EB-5245-BC81-3DE56E4C843E}"/>
              </a:ext>
            </a:extLst>
          </p:cNvPr>
          <p:cNvSpPr>
            <a:spLocks noGrp="1"/>
          </p:cNvSpPr>
          <p:nvPr>
            <p:ph type="pic" sz="quarter" idx="14"/>
          </p:nvPr>
        </p:nvSpPr>
        <p:spPr>
          <a:xfrm>
            <a:off x="4608000" y="986400"/>
            <a:ext cx="4536000" cy="2574000"/>
          </a:xfrm>
        </p:spPr>
        <p:txBody>
          <a:bodyPr/>
          <a:lstStyle>
            <a:lvl1pPr marL="0" indent="0">
              <a:buNone/>
              <a:defRPr/>
            </a:lvl1pPr>
          </a:lstStyle>
          <a:p>
            <a:r>
              <a:rPr lang="en-US"/>
              <a:t>Click icon to add picture</a:t>
            </a:r>
            <a:endParaRPr lang="de-DE"/>
          </a:p>
        </p:txBody>
      </p:sp>
      <p:pic>
        <p:nvPicPr>
          <p:cNvPr id="14" name="Grafik 13">
            <a:extLst>
              <a:ext uri="{FF2B5EF4-FFF2-40B4-BE49-F238E27FC236}">
                <a16:creationId xmlns:a16="http://schemas.microsoft.com/office/drawing/2014/main" id="{F7D4F509-D34E-6244-B26C-29DD410CC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54018" y="4766400"/>
            <a:ext cx="1174082" cy="185761"/>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 Picutres/Columns+3 Subheads+Summa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7379F4-E11C-864D-A94A-1E277862710E}"/>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EEC39062-F542-7C4F-B5D2-3005723B0B0C}"/>
              </a:ext>
            </a:extLst>
          </p:cNvPr>
          <p:cNvSpPr>
            <a:spLocks noGrp="1"/>
          </p:cNvSpPr>
          <p:nvPr>
            <p:ph type="dt" sz="half" idx="10"/>
          </p:nvPr>
        </p:nvSpPr>
        <p:spPr/>
        <p:txBody>
          <a:bodyPr/>
          <a:lstStyle/>
          <a:p>
            <a:fld id="{9AC92D27-A250-47AA-A4C3-AA78C6C9A50A}" type="datetime1">
              <a:rPr lang="nl-BE" smtClean="0"/>
              <a:t>21/02/2024</a:t>
            </a:fld>
            <a:endParaRPr lang="de-DE"/>
          </a:p>
        </p:txBody>
      </p:sp>
      <p:sp>
        <p:nvSpPr>
          <p:cNvPr id="4" name="Foliennummernplatzhalter 3">
            <a:extLst>
              <a:ext uri="{FF2B5EF4-FFF2-40B4-BE49-F238E27FC236}">
                <a16:creationId xmlns:a16="http://schemas.microsoft.com/office/drawing/2014/main" id="{67545A5B-3058-9A48-A092-A2E94CF3E475}"/>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B3C7B30A-4DEB-B14E-B6C5-88BE9C57CBEB}"/>
              </a:ext>
            </a:extLst>
          </p:cNvPr>
          <p:cNvSpPr>
            <a:spLocks noGrp="1"/>
          </p:cNvSpPr>
          <p:nvPr>
            <p:ph type="ftr" sz="quarter" idx="12"/>
          </p:nvPr>
        </p:nvSpPr>
        <p:spPr/>
        <p:txBody>
          <a:bodyPr/>
          <a:lstStyle/>
          <a:p>
            <a:endParaRPr lang="de-DE"/>
          </a:p>
        </p:txBody>
      </p:sp>
      <p:grpSp>
        <p:nvGrpSpPr>
          <p:cNvPr id="6" name="Gruppieren 5">
            <a:extLst>
              <a:ext uri="{FF2B5EF4-FFF2-40B4-BE49-F238E27FC236}">
                <a16:creationId xmlns:a16="http://schemas.microsoft.com/office/drawing/2014/main" id="{6D6D487D-2719-1346-8733-A1C55EB6F5F0}"/>
              </a:ext>
            </a:extLst>
          </p:cNvPr>
          <p:cNvGrpSpPr/>
          <p:nvPr userDrawn="1"/>
        </p:nvGrpSpPr>
        <p:grpSpPr>
          <a:xfrm>
            <a:off x="2480713" y="3905598"/>
            <a:ext cx="4182575" cy="252000"/>
            <a:chOff x="2479126" y="2981540"/>
            <a:chExt cx="4182575" cy="501435"/>
          </a:xfrm>
        </p:grpSpPr>
        <p:cxnSp>
          <p:nvCxnSpPr>
            <p:cNvPr id="7" name="Gerade Verbindung 6">
              <a:extLst>
                <a:ext uri="{FF2B5EF4-FFF2-40B4-BE49-F238E27FC236}">
                  <a16:creationId xmlns:a16="http://schemas.microsoft.com/office/drawing/2014/main" id="{DD23FEAE-46E8-A04F-885E-8B55B3898C67}"/>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 name="Gerade Verbindung 7">
              <a:extLst>
                <a:ext uri="{FF2B5EF4-FFF2-40B4-BE49-F238E27FC236}">
                  <a16:creationId xmlns:a16="http://schemas.microsoft.com/office/drawing/2014/main" id="{4C11959F-5886-FC44-801F-CDFEEFBB4E4F}"/>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9" name="Textplatzhalter 12">
            <a:extLst>
              <a:ext uri="{FF2B5EF4-FFF2-40B4-BE49-F238E27FC236}">
                <a16:creationId xmlns:a16="http://schemas.microsoft.com/office/drawing/2014/main" id="{27376C10-EF45-BF45-8769-998E75ADD6D9}"/>
              </a:ext>
            </a:extLst>
          </p:cNvPr>
          <p:cNvSpPr>
            <a:spLocks noGrp="1"/>
          </p:cNvSpPr>
          <p:nvPr>
            <p:ph type="body" sz="quarter" idx="22"/>
          </p:nvPr>
        </p:nvSpPr>
        <p:spPr>
          <a:xfrm>
            <a:off x="215900" y="2503610"/>
            <a:ext cx="27360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0" name="Bildplatzhalter 14">
            <a:extLst>
              <a:ext uri="{FF2B5EF4-FFF2-40B4-BE49-F238E27FC236}">
                <a16:creationId xmlns:a16="http://schemas.microsoft.com/office/drawing/2014/main" id="{CC0B1EB7-90C6-A845-85AD-9ABAB8E3C9DC}"/>
              </a:ext>
            </a:extLst>
          </p:cNvPr>
          <p:cNvSpPr>
            <a:spLocks noGrp="1"/>
          </p:cNvSpPr>
          <p:nvPr>
            <p:ph type="pic" sz="quarter" idx="23"/>
          </p:nvPr>
        </p:nvSpPr>
        <p:spPr>
          <a:xfrm>
            <a:off x="215900" y="1384300"/>
            <a:ext cx="2736000" cy="1080000"/>
          </a:xfrm>
        </p:spPr>
        <p:txBody>
          <a:bodyPr/>
          <a:lstStyle>
            <a:lvl1pPr marL="0" indent="0">
              <a:buNone/>
              <a:defRPr/>
            </a:lvl1pPr>
          </a:lstStyle>
          <a:p>
            <a:r>
              <a:rPr lang="en-US"/>
              <a:t>Click icon to add picture</a:t>
            </a:r>
            <a:endParaRPr lang="de-DE"/>
          </a:p>
        </p:txBody>
      </p:sp>
      <p:sp>
        <p:nvSpPr>
          <p:cNvPr id="11" name="Bildplatzhalter 14">
            <a:extLst>
              <a:ext uri="{FF2B5EF4-FFF2-40B4-BE49-F238E27FC236}">
                <a16:creationId xmlns:a16="http://schemas.microsoft.com/office/drawing/2014/main" id="{E98D104F-5F7B-4744-B9D1-F993DA03586E}"/>
              </a:ext>
            </a:extLst>
          </p:cNvPr>
          <p:cNvSpPr>
            <a:spLocks noGrp="1"/>
          </p:cNvSpPr>
          <p:nvPr>
            <p:ph type="pic" sz="quarter" idx="24"/>
          </p:nvPr>
        </p:nvSpPr>
        <p:spPr>
          <a:xfrm>
            <a:off x="3204000" y="1384301"/>
            <a:ext cx="2736000" cy="1080000"/>
          </a:xfrm>
        </p:spPr>
        <p:txBody>
          <a:bodyPr/>
          <a:lstStyle>
            <a:lvl1pPr marL="0" indent="0">
              <a:buNone/>
              <a:defRPr/>
            </a:lvl1pPr>
          </a:lstStyle>
          <a:p>
            <a:r>
              <a:rPr lang="en-US"/>
              <a:t>Click icon to add picture</a:t>
            </a:r>
            <a:endParaRPr lang="de-DE"/>
          </a:p>
        </p:txBody>
      </p:sp>
      <p:sp>
        <p:nvSpPr>
          <p:cNvPr id="12" name="Bildplatzhalter 14">
            <a:extLst>
              <a:ext uri="{FF2B5EF4-FFF2-40B4-BE49-F238E27FC236}">
                <a16:creationId xmlns:a16="http://schemas.microsoft.com/office/drawing/2014/main" id="{B71D105D-818B-D74B-A366-EE1B24A10B30}"/>
              </a:ext>
            </a:extLst>
          </p:cNvPr>
          <p:cNvSpPr>
            <a:spLocks noGrp="1"/>
          </p:cNvSpPr>
          <p:nvPr>
            <p:ph type="pic" sz="quarter" idx="25"/>
          </p:nvPr>
        </p:nvSpPr>
        <p:spPr>
          <a:xfrm>
            <a:off x="6192100" y="1384301"/>
            <a:ext cx="2736000" cy="1080000"/>
          </a:xfrm>
        </p:spPr>
        <p:txBody>
          <a:bodyPr/>
          <a:lstStyle>
            <a:lvl1pPr marL="0" indent="0">
              <a:buNone/>
              <a:defRPr/>
            </a:lvl1pPr>
          </a:lstStyle>
          <a:p>
            <a:r>
              <a:rPr lang="en-US"/>
              <a:t>Click icon to add picture</a:t>
            </a:r>
            <a:endParaRPr lang="de-DE"/>
          </a:p>
        </p:txBody>
      </p:sp>
      <p:sp>
        <p:nvSpPr>
          <p:cNvPr id="14" name="Textplatzhalter 16">
            <a:extLst>
              <a:ext uri="{FF2B5EF4-FFF2-40B4-BE49-F238E27FC236}">
                <a16:creationId xmlns:a16="http://schemas.microsoft.com/office/drawing/2014/main" id="{A1E7171E-5ADE-B343-955D-6D5787FBF6EA}"/>
              </a:ext>
            </a:extLst>
          </p:cNvPr>
          <p:cNvSpPr>
            <a:spLocks noGrp="1"/>
          </p:cNvSpPr>
          <p:nvPr>
            <p:ph type="body" sz="quarter" idx="16"/>
          </p:nvPr>
        </p:nvSpPr>
        <p:spPr>
          <a:xfrm>
            <a:off x="215900" y="2866920"/>
            <a:ext cx="2739600" cy="1008000"/>
          </a:xfrm>
        </p:spPr>
        <p:txBody>
          <a:bodyPr/>
          <a:lstStyle>
            <a:lvl1pPr>
              <a:lnSpc>
                <a:spcPts val="1650"/>
              </a:lnSpc>
              <a:defRPr sz="1400"/>
            </a:lvl1pPr>
          </a:lstStyle>
          <a:p>
            <a:pPr lvl="0"/>
            <a:r>
              <a:rPr lang="en-US"/>
              <a:t>Click to edit Master text styles</a:t>
            </a:r>
          </a:p>
        </p:txBody>
      </p:sp>
      <p:sp>
        <p:nvSpPr>
          <p:cNvPr id="15" name="Textplatzhalter 16">
            <a:extLst>
              <a:ext uri="{FF2B5EF4-FFF2-40B4-BE49-F238E27FC236}">
                <a16:creationId xmlns:a16="http://schemas.microsoft.com/office/drawing/2014/main" id="{9B6B49D0-173E-694E-BC33-75A78C91EB1F}"/>
              </a:ext>
            </a:extLst>
          </p:cNvPr>
          <p:cNvSpPr>
            <a:spLocks noGrp="1"/>
          </p:cNvSpPr>
          <p:nvPr>
            <p:ph type="body" sz="quarter" idx="17"/>
          </p:nvPr>
        </p:nvSpPr>
        <p:spPr>
          <a:xfrm>
            <a:off x="3207585" y="2866920"/>
            <a:ext cx="2739600" cy="1008000"/>
          </a:xfrm>
        </p:spPr>
        <p:txBody>
          <a:bodyPr/>
          <a:lstStyle>
            <a:lvl1pPr>
              <a:lnSpc>
                <a:spcPts val="1650"/>
              </a:lnSpc>
              <a:defRPr sz="1400"/>
            </a:lvl1pPr>
          </a:lstStyle>
          <a:p>
            <a:pPr lvl="0"/>
            <a:r>
              <a:rPr lang="en-US"/>
              <a:t>Click to edit Master text styles</a:t>
            </a:r>
          </a:p>
        </p:txBody>
      </p:sp>
      <p:sp>
        <p:nvSpPr>
          <p:cNvPr id="16" name="Textplatzhalter 16">
            <a:extLst>
              <a:ext uri="{FF2B5EF4-FFF2-40B4-BE49-F238E27FC236}">
                <a16:creationId xmlns:a16="http://schemas.microsoft.com/office/drawing/2014/main" id="{0A1753EC-0AB7-CE46-B973-02DCD3FEA53D}"/>
              </a:ext>
            </a:extLst>
          </p:cNvPr>
          <p:cNvSpPr>
            <a:spLocks noGrp="1"/>
          </p:cNvSpPr>
          <p:nvPr>
            <p:ph type="body" sz="quarter" idx="18"/>
          </p:nvPr>
        </p:nvSpPr>
        <p:spPr>
          <a:xfrm>
            <a:off x="6189094" y="2866920"/>
            <a:ext cx="2739006" cy="1008000"/>
          </a:xfrm>
        </p:spPr>
        <p:txBody>
          <a:bodyPr/>
          <a:lstStyle>
            <a:lvl1pPr>
              <a:lnSpc>
                <a:spcPts val="1650"/>
              </a:lnSpc>
              <a:defRPr sz="1400"/>
            </a:lvl1pPr>
          </a:lstStyle>
          <a:p>
            <a:pPr lvl="0"/>
            <a:r>
              <a:rPr lang="en-US"/>
              <a:t>Click to edit Master text styles</a:t>
            </a:r>
          </a:p>
        </p:txBody>
      </p:sp>
      <p:sp>
        <p:nvSpPr>
          <p:cNvPr id="17" name="Textplatzhalter 12">
            <a:extLst>
              <a:ext uri="{FF2B5EF4-FFF2-40B4-BE49-F238E27FC236}">
                <a16:creationId xmlns:a16="http://schemas.microsoft.com/office/drawing/2014/main" id="{ACBBBAB4-09CD-574F-A787-748BCE0A5886}"/>
              </a:ext>
            </a:extLst>
          </p:cNvPr>
          <p:cNvSpPr>
            <a:spLocks noGrp="1"/>
          </p:cNvSpPr>
          <p:nvPr>
            <p:ph type="body" sz="quarter" idx="26"/>
          </p:nvPr>
        </p:nvSpPr>
        <p:spPr>
          <a:xfrm>
            <a:off x="3204000" y="2503610"/>
            <a:ext cx="27360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8" name="Textplatzhalter 12">
            <a:extLst>
              <a:ext uri="{FF2B5EF4-FFF2-40B4-BE49-F238E27FC236}">
                <a16:creationId xmlns:a16="http://schemas.microsoft.com/office/drawing/2014/main" id="{458E0C7C-C98E-6F4A-8BD5-ECAC81C1383D}"/>
              </a:ext>
            </a:extLst>
          </p:cNvPr>
          <p:cNvSpPr>
            <a:spLocks noGrp="1"/>
          </p:cNvSpPr>
          <p:nvPr>
            <p:ph type="body" sz="quarter" idx="27"/>
          </p:nvPr>
        </p:nvSpPr>
        <p:spPr>
          <a:xfrm>
            <a:off x="6192100" y="2503610"/>
            <a:ext cx="27360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9" name="Textplatzhalter 12">
            <a:extLst>
              <a:ext uri="{FF2B5EF4-FFF2-40B4-BE49-F238E27FC236}">
                <a16:creationId xmlns:a16="http://schemas.microsoft.com/office/drawing/2014/main" id="{2D7DC388-DF7A-4046-8C31-5F5FDE09A744}"/>
              </a:ext>
            </a:extLst>
          </p:cNvPr>
          <p:cNvSpPr>
            <a:spLocks noGrp="1"/>
          </p:cNvSpPr>
          <p:nvPr>
            <p:ph type="body" sz="quarter" idx="28"/>
          </p:nvPr>
        </p:nvSpPr>
        <p:spPr>
          <a:xfrm>
            <a:off x="2480400" y="4252951"/>
            <a:ext cx="4183199"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Tree>
    <p:extLst>
      <p:ext uri="{BB962C8B-B14F-4D97-AF65-F5344CB8AC3E}">
        <p14:creationId xmlns:p14="http://schemas.microsoft.com/office/powerpoint/2010/main" val="9000991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Columns/Text 3 Arrows/Summarie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53147C-555F-B646-B7CB-995464B5306A}"/>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E909E3BB-1557-EA48-A9CA-F915D8EC1013}"/>
              </a:ext>
            </a:extLst>
          </p:cNvPr>
          <p:cNvSpPr>
            <a:spLocks noGrp="1"/>
          </p:cNvSpPr>
          <p:nvPr>
            <p:ph type="dt" sz="half" idx="10"/>
          </p:nvPr>
        </p:nvSpPr>
        <p:spPr/>
        <p:txBody>
          <a:bodyPr/>
          <a:lstStyle/>
          <a:p>
            <a:fld id="{61DC9AD5-D2A8-4ECD-AD48-9DF9E0A79E21}" type="datetime1">
              <a:rPr lang="nl-BE" smtClean="0"/>
              <a:t>21/02/2024</a:t>
            </a:fld>
            <a:endParaRPr lang="de-DE"/>
          </a:p>
        </p:txBody>
      </p:sp>
      <p:sp>
        <p:nvSpPr>
          <p:cNvPr id="4" name="Foliennummernplatzhalter 3">
            <a:extLst>
              <a:ext uri="{FF2B5EF4-FFF2-40B4-BE49-F238E27FC236}">
                <a16:creationId xmlns:a16="http://schemas.microsoft.com/office/drawing/2014/main" id="{848B4B47-9F5F-9349-A8F0-18BD127F31AB}"/>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6A20368E-D78B-164D-A5D3-3D8A48601B14}"/>
              </a:ext>
            </a:extLst>
          </p:cNvPr>
          <p:cNvSpPr>
            <a:spLocks noGrp="1"/>
          </p:cNvSpPr>
          <p:nvPr>
            <p:ph type="ftr" sz="quarter" idx="12"/>
          </p:nvPr>
        </p:nvSpPr>
        <p:spPr/>
        <p:txBody>
          <a:bodyPr/>
          <a:lstStyle/>
          <a:p>
            <a:endParaRPr lang="de-DE"/>
          </a:p>
        </p:txBody>
      </p:sp>
      <p:sp>
        <p:nvSpPr>
          <p:cNvPr id="6" name="Textfeld 6">
            <a:extLst>
              <a:ext uri="{FF2B5EF4-FFF2-40B4-BE49-F238E27FC236}">
                <a16:creationId xmlns:a16="http://schemas.microsoft.com/office/drawing/2014/main" id="{29042A15-6A32-5044-B00E-5049CA2DE4D1}"/>
              </a:ext>
            </a:extLst>
          </p:cNvPr>
          <p:cNvSpPr txBox="1"/>
          <p:nvPr userDrawn="1"/>
        </p:nvSpPr>
        <p:spPr bwMode="auto">
          <a:xfrm>
            <a:off x="215900" y="1192288"/>
            <a:ext cx="293350" cy="707886"/>
          </a:xfrm>
          <a:prstGeom prst="rect">
            <a:avLst/>
          </a:prstGeom>
          <a:noFill/>
        </p:spPr>
        <p:txBody>
          <a:bodyPr wrap="none" lIns="0" rIns="0" rtlCol="0" anchor="b">
            <a:noAutofit/>
          </a:bodyPr>
          <a:lstStyle/>
          <a:p>
            <a:r>
              <a:rPr lang="de-AT" sz="4000" b="1">
                <a:solidFill>
                  <a:schemeClr val="tx1"/>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7" name="Textfeld 27">
            <a:extLst>
              <a:ext uri="{FF2B5EF4-FFF2-40B4-BE49-F238E27FC236}">
                <a16:creationId xmlns:a16="http://schemas.microsoft.com/office/drawing/2014/main" id="{457BB4BC-0A30-EE4D-9100-817F00A663E8}"/>
              </a:ext>
            </a:extLst>
          </p:cNvPr>
          <p:cNvSpPr txBox="1"/>
          <p:nvPr userDrawn="1"/>
        </p:nvSpPr>
        <p:spPr bwMode="auto">
          <a:xfrm>
            <a:off x="3207585" y="1192288"/>
            <a:ext cx="293350" cy="707886"/>
          </a:xfrm>
          <a:prstGeom prst="rect">
            <a:avLst/>
          </a:prstGeom>
          <a:noFill/>
        </p:spPr>
        <p:txBody>
          <a:bodyPr wrap="none" lIns="0" rIns="0" rtlCol="0" anchor="b">
            <a:noAutofit/>
          </a:bodyPr>
          <a:lstStyle/>
          <a:p>
            <a:r>
              <a:rPr lang="de-AT" sz="4000" b="1">
                <a:solidFill>
                  <a:schemeClr val="tx1"/>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8" name="Textfeld 43">
            <a:extLst>
              <a:ext uri="{FF2B5EF4-FFF2-40B4-BE49-F238E27FC236}">
                <a16:creationId xmlns:a16="http://schemas.microsoft.com/office/drawing/2014/main" id="{78921BD2-F01F-BF45-9941-94A84FDD04D7}"/>
              </a:ext>
            </a:extLst>
          </p:cNvPr>
          <p:cNvSpPr txBox="1"/>
          <p:nvPr userDrawn="1"/>
        </p:nvSpPr>
        <p:spPr bwMode="auto">
          <a:xfrm>
            <a:off x="6189094" y="1192288"/>
            <a:ext cx="293350" cy="707886"/>
          </a:xfrm>
          <a:prstGeom prst="rect">
            <a:avLst/>
          </a:prstGeom>
          <a:noFill/>
        </p:spPr>
        <p:txBody>
          <a:bodyPr wrap="none" lIns="0" rIns="0" rtlCol="0" anchor="b">
            <a:noAutofit/>
          </a:bodyPr>
          <a:lstStyle/>
          <a:p>
            <a:r>
              <a:rPr lang="de-AT" sz="4000" b="1">
                <a:solidFill>
                  <a:schemeClr val="tx1"/>
                </a:solidFill>
                <a:latin typeface="Open Sans" panose="020B0606030504020204" pitchFamily="34" charset="0"/>
                <a:ea typeface="Open Sans" panose="020B0606030504020204" pitchFamily="34" charset="0"/>
                <a:cs typeface="Open Sans" panose="020B0606030504020204" pitchFamily="34" charset="0"/>
              </a:rPr>
              <a:t>3</a:t>
            </a:r>
          </a:p>
        </p:txBody>
      </p:sp>
      <p:cxnSp>
        <p:nvCxnSpPr>
          <p:cNvPr id="9" name="Gerader Verbinder 24">
            <a:extLst>
              <a:ext uri="{FF2B5EF4-FFF2-40B4-BE49-F238E27FC236}">
                <a16:creationId xmlns:a16="http://schemas.microsoft.com/office/drawing/2014/main" id="{8A6D8615-1124-B340-8D34-2F78AB86782A}"/>
              </a:ext>
            </a:extLst>
          </p:cNvPr>
          <p:cNvCxnSpPr>
            <a:cxnSpLocks/>
          </p:cNvCxnSpPr>
          <p:nvPr userDrawn="1"/>
        </p:nvCxnSpPr>
        <p:spPr bwMode="auto">
          <a:xfrm>
            <a:off x="240594" y="1779588"/>
            <a:ext cx="27288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r Verbinder 39">
            <a:extLst>
              <a:ext uri="{FF2B5EF4-FFF2-40B4-BE49-F238E27FC236}">
                <a16:creationId xmlns:a16="http://schemas.microsoft.com/office/drawing/2014/main" id="{211FD8E8-9795-1944-B2DE-9C393007935C}"/>
              </a:ext>
            </a:extLst>
          </p:cNvPr>
          <p:cNvCxnSpPr>
            <a:cxnSpLocks/>
          </p:cNvCxnSpPr>
          <p:nvPr userDrawn="1"/>
        </p:nvCxnSpPr>
        <p:spPr bwMode="auto">
          <a:xfrm>
            <a:off x="3207585" y="1779588"/>
            <a:ext cx="27288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r Verbinder 40">
            <a:extLst>
              <a:ext uri="{FF2B5EF4-FFF2-40B4-BE49-F238E27FC236}">
                <a16:creationId xmlns:a16="http://schemas.microsoft.com/office/drawing/2014/main" id="{F69767F8-45AE-3544-8534-6EBD6D6D6C15}"/>
              </a:ext>
            </a:extLst>
          </p:cNvPr>
          <p:cNvCxnSpPr>
            <a:cxnSpLocks/>
          </p:cNvCxnSpPr>
          <p:nvPr userDrawn="1"/>
        </p:nvCxnSpPr>
        <p:spPr bwMode="auto">
          <a:xfrm>
            <a:off x="6191563" y="1779588"/>
            <a:ext cx="2728831"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platzhalter 12">
            <a:extLst>
              <a:ext uri="{FF2B5EF4-FFF2-40B4-BE49-F238E27FC236}">
                <a16:creationId xmlns:a16="http://schemas.microsoft.com/office/drawing/2014/main" id="{EBB2763F-1C0C-F740-8888-0FA186F0BAF0}"/>
              </a:ext>
            </a:extLst>
          </p:cNvPr>
          <p:cNvSpPr>
            <a:spLocks noGrp="1"/>
          </p:cNvSpPr>
          <p:nvPr>
            <p:ph type="body" sz="quarter" idx="13"/>
          </p:nvPr>
        </p:nvSpPr>
        <p:spPr>
          <a:xfrm>
            <a:off x="583651" y="1371600"/>
            <a:ext cx="2390400" cy="407988"/>
          </a:xfrm>
        </p:spPr>
        <p:txBody>
          <a:bodyPr anchor="b" anchorCtr="0"/>
          <a:lstStyle>
            <a:lvl1pPr marL="0" indent="0">
              <a:buNone/>
              <a:defRPr b="1"/>
            </a:lvl1pPr>
          </a:lstStyle>
          <a:p>
            <a:pPr lvl="0"/>
            <a:r>
              <a:rPr lang="en-US"/>
              <a:t>Click to edit Master text styles</a:t>
            </a:r>
          </a:p>
        </p:txBody>
      </p:sp>
      <p:sp>
        <p:nvSpPr>
          <p:cNvPr id="14" name="Textplatzhalter 12">
            <a:extLst>
              <a:ext uri="{FF2B5EF4-FFF2-40B4-BE49-F238E27FC236}">
                <a16:creationId xmlns:a16="http://schemas.microsoft.com/office/drawing/2014/main" id="{FDBD48AB-8114-D74E-B9A1-75C11AAE8381}"/>
              </a:ext>
            </a:extLst>
          </p:cNvPr>
          <p:cNvSpPr>
            <a:spLocks noGrp="1"/>
          </p:cNvSpPr>
          <p:nvPr>
            <p:ph type="body" sz="quarter" idx="14"/>
          </p:nvPr>
        </p:nvSpPr>
        <p:spPr>
          <a:xfrm>
            <a:off x="3632416" y="1371600"/>
            <a:ext cx="2304000" cy="407988"/>
          </a:xfrm>
        </p:spPr>
        <p:txBody>
          <a:bodyPr anchor="b" anchorCtr="0"/>
          <a:lstStyle>
            <a:lvl1pPr marL="0" indent="0">
              <a:buNone/>
              <a:defRPr b="1"/>
            </a:lvl1pPr>
          </a:lstStyle>
          <a:p>
            <a:pPr lvl="0"/>
            <a:r>
              <a:rPr lang="en-US"/>
              <a:t>Click to edit Master text styles</a:t>
            </a:r>
          </a:p>
        </p:txBody>
      </p:sp>
      <p:sp>
        <p:nvSpPr>
          <p:cNvPr id="15" name="Textplatzhalter 12">
            <a:extLst>
              <a:ext uri="{FF2B5EF4-FFF2-40B4-BE49-F238E27FC236}">
                <a16:creationId xmlns:a16="http://schemas.microsoft.com/office/drawing/2014/main" id="{1ABF1536-B206-D344-99E9-73AB3369B485}"/>
              </a:ext>
            </a:extLst>
          </p:cNvPr>
          <p:cNvSpPr>
            <a:spLocks noGrp="1"/>
          </p:cNvSpPr>
          <p:nvPr>
            <p:ph type="body" sz="quarter" idx="15"/>
          </p:nvPr>
        </p:nvSpPr>
        <p:spPr>
          <a:xfrm>
            <a:off x="6616394" y="1371600"/>
            <a:ext cx="2304000" cy="407988"/>
          </a:xfrm>
        </p:spPr>
        <p:txBody>
          <a:bodyPr anchor="b" anchorCtr="0"/>
          <a:lstStyle>
            <a:lvl1pPr marL="0" indent="0">
              <a:buNone/>
              <a:defRPr b="1"/>
            </a:lvl1pPr>
          </a:lstStyle>
          <a:p>
            <a:pPr lvl="0"/>
            <a:r>
              <a:rPr lang="en-US"/>
              <a:t>Click to edit Master text styles</a:t>
            </a:r>
          </a:p>
        </p:txBody>
      </p:sp>
      <p:sp>
        <p:nvSpPr>
          <p:cNvPr id="17" name="Textplatzhalter 16">
            <a:extLst>
              <a:ext uri="{FF2B5EF4-FFF2-40B4-BE49-F238E27FC236}">
                <a16:creationId xmlns:a16="http://schemas.microsoft.com/office/drawing/2014/main" id="{9CF1BB45-C7C2-E640-B54B-0D74DBC97124}"/>
              </a:ext>
            </a:extLst>
          </p:cNvPr>
          <p:cNvSpPr>
            <a:spLocks noGrp="1"/>
          </p:cNvSpPr>
          <p:nvPr>
            <p:ph type="body" sz="quarter" idx="16"/>
          </p:nvPr>
        </p:nvSpPr>
        <p:spPr>
          <a:xfrm>
            <a:off x="215900" y="1979613"/>
            <a:ext cx="2739600" cy="1368000"/>
          </a:xfrm>
        </p:spPr>
        <p:txBody>
          <a:bodyPr/>
          <a:lstStyle>
            <a:lvl1pPr>
              <a:lnSpc>
                <a:spcPts val="1650"/>
              </a:lnSpc>
              <a:defRPr sz="1400"/>
            </a:lvl1pPr>
          </a:lstStyle>
          <a:p>
            <a:pPr lvl="0"/>
            <a:r>
              <a:rPr lang="en-US"/>
              <a:t>Click to edit Master text styles</a:t>
            </a:r>
          </a:p>
        </p:txBody>
      </p:sp>
      <p:sp>
        <p:nvSpPr>
          <p:cNvPr id="18" name="Textplatzhalter 16">
            <a:extLst>
              <a:ext uri="{FF2B5EF4-FFF2-40B4-BE49-F238E27FC236}">
                <a16:creationId xmlns:a16="http://schemas.microsoft.com/office/drawing/2014/main" id="{36163D9E-B26B-9744-9A97-5ABAF985783A}"/>
              </a:ext>
            </a:extLst>
          </p:cNvPr>
          <p:cNvSpPr>
            <a:spLocks noGrp="1"/>
          </p:cNvSpPr>
          <p:nvPr>
            <p:ph type="body" sz="quarter" idx="17"/>
          </p:nvPr>
        </p:nvSpPr>
        <p:spPr>
          <a:xfrm>
            <a:off x="3207585" y="1979613"/>
            <a:ext cx="2739600" cy="1368000"/>
          </a:xfrm>
        </p:spPr>
        <p:txBody>
          <a:bodyPr/>
          <a:lstStyle>
            <a:lvl1pPr>
              <a:lnSpc>
                <a:spcPts val="1650"/>
              </a:lnSpc>
              <a:defRPr sz="1400"/>
            </a:lvl1pPr>
          </a:lstStyle>
          <a:p>
            <a:pPr lvl="0"/>
            <a:r>
              <a:rPr lang="en-US"/>
              <a:t>Click to edit Master text styles</a:t>
            </a:r>
          </a:p>
        </p:txBody>
      </p:sp>
      <p:sp>
        <p:nvSpPr>
          <p:cNvPr id="19" name="Textplatzhalter 16">
            <a:extLst>
              <a:ext uri="{FF2B5EF4-FFF2-40B4-BE49-F238E27FC236}">
                <a16:creationId xmlns:a16="http://schemas.microsoft.com/office/drawing/2014/main" id="{D1C2ED20-3C84-EB49-B066-B1CE71CE37EA}"/>
              </a:ext>
            </a:extLst>
          </p:cNvPr>
          <p:cNvSpPr>
            <a:spLocks noGrp="1"/>
          </p:cNvSpPr>
          <p:nvPr>
            <p:ph type="body" sz="quarter" idx="18"/>
          </p:nvPr>
        </p:nvSpPr>
        <p:spPr>
          <a:xfrm>
            <a:off x="6189094" y="1979613"/>
            <a:ext cx="2739006" cy="1368000"/>
          </a:xfrm>
        </p:spPr>
        <p:txBody>
          <a:bodyPr/>
          <a:lstStyle>
            <a:lvl1pPr>
              <a:lnSpc>
                <a:spcPts val="1650"/>
              </a:lnSpc>
              <a:defRPr sz="1400"/>
            </a:lvl1pPr>
          </a:lstStyle>
          <a:p>
            <a:pPr lvl="0"/>
            <a:r>
              <a:rPr lang="en-US"/>
              <a:t>Click to edit Master text styles</a:t>
            </a:r>
          </a:p>
        </p:txBody>
      </p:sp>
      <p:grpSp>
        <p:nvGrpSpPr>
          <p:cNvPr id="20" name="Gruppieren 19">
            <a:extLst>
              <a:ext uri="{FF2B5EF4-FFF2-40B4-BE49-F238E27FC236}">
                <a16:creationId xmlns:a16="http://schemas.microsoft.com/office/drawing/2014/main" id="{84E84E0E-27E8-6D4B-824E-654D4A54DF76}"/>
              </a:ext>
            </a:extLst>
          </p:cNvPr>
          <p:cNvGrpSpPr/>
          <p:nvPr userDrawn="1"/>
        </p:nvGrpSpPr>
        <p:grpSpPr>
          <a:xfrm>
            <a:off x="215900" y="3672861"/>
            <a:ext cx="2739600" cy="252000"/>
            <a:chOff x="2479126" y="2981540"/>
            <a:chExt cx="4182575" cy="501435"/>
          </a:xfrm>
        </p:grpSpPr>
        <p:cxnSp>
          <p:nvCxnSpPr>
            <p:cNvPr id="21" name="Gerade Verbindung 20">
              <a:extLst>
                <a:ext uri="{FF2B5EF4-FFF2-40B4-BE49-F238E27FC236}">
                  <a16:creationId xmlns:a16="http://schemas.microsoft.com/office/drawing/2014/main" id="{43A76EE4-CB67-6D46-9086-3C1EAE02151A}"/>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22" name="Gerade Verbindung 21">
              <a:extLst>
                <a:ext uri="{FF2B5EF4-FFF2-40B4-BE49-F238E27FC236}">
                  <a16:creationId xmlns:a16="http://schemas.microsoft.com/office/drawing/2014/main" id="{B127B98C-C94E-9A43-B2F7-AF0448D6FE4A}"/>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grpSp>
        <p:nvGrpSpPr>
          <p:cNvPr id="23" name="Gruppieren 22">
            <a:extLst>
              <a:ext uri="{FF2B5EF4-FFF2-40B4-BE49-F238E27FC236}">
                <a16:creationId xmlns:a16="http://schemas.microsoft.com/office/drawing/2014/main" id="{1CF85A1C-94E3-094E-B891-19860A9D2A54}"/>
              </a:ext>
            </a:extLst>
          </p:cNvPr>
          <p:cNvGrpSpPr/>
          <p:nvPr userDrawn="1"/>
        </p:nvGrpSpPr>
        <p:grpSpPr>
          <a:xfrm>
            <a:off x="3202200" y="3672861"/>
            <a:ext cx="2739600" cy="252000"/>
            <a:chOff x="2479126" y="2981540"/>
            <a:chExt cx="4182575" cy="501435"/>
          </a:xfrm>
        </p:grpSpPr>
        <p:cxnSp>
          <p:nvCxnSpPr>
            <p:cNvPr id="24" name="Gerade Verbindung 23">
              <a:extLst>
                <a:ext uri="{FF2B5EF4-FFF2-40B4-BE49-F238E27FC236}">
                  <a16:creationId xmlns:a16="http://schemas.microsoft.com/office/drawing/2014/main" id="{2403D81D-0862-9A48-84EE-BF388AF6FD2B}"/>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25" name="Gerade Verbindung 24">
              <a:extLst>
                <a:ext uri="{FF2B5EF4-FFF2-40B4-BE49-F238E27FC236}">
                  <a16:creationId xmlns:a16="http://schemas.microsoft.com/office/drawing/2014/main" id="{190F3B0A-4CC3-6B4E-B994-BA392F9144A6}"/>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grpSp>
        <p:nvGrpSpPr>
          <p:cNvPr id="26" name="Gruppieren 25">
            <a:extLst>
              <a:ext uri="{FF2B5EF4-FFF2-40B4-BE49-F238E27FC236}">
                <a16:creationId xmlns:a16="http://schemas.microsoft.com/office/drawing/2014/main" id="{8AD661F3-E6BD-5640-A7DA-0D9F34CFD6AC}"/>
              </a:ext>
            </a:extLst>
          </p:cNvPr>
          <p:cNvGrpSpPr/>
          <p:nvPr userDrawn="1"/>
        </p:nvGrpSpPr>
        <p:grpSpPr>
          <a:xfrm>
            <a:off x="6188500" y="3672861"/>
            <a:ext cx="2739600" cy="252000"/>
            <a:chOff x="2479126" y="2981540"/>
            <a:chExt cx="4182575" cy="501435"/>
          </a:xfrm>
        </p:grpSpPr>
        <p:cxnSp>
          <p:nvCxnSpPr>
            <p:cNvPr id="27" name="Gerade Verbindung 26">
              <a:extLst>
                <a:ext uri="{FF2B5EF4-FFF2-40B4-BE49-F238E27FC236}">
                  <a16:creationId xmlns:a16="http://schemas.microsoft.com/office/drawing/2014/main" id="{6125EB04-AC79-E640-8781-366383453273}"/>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28" name="Gerade Verbindung 27">
              <a:extLst>
                <a:ext uri="{FF2B5EF4-FFF2-40B4-BE49-F238E27FC236}">
                  <a16:creationId xmlns:a16="http://schemas.microsoft.com/office/drawing/2014/main" id="{1606CA38-A668-374B-A8FA-31C3437E6C1A}"/>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30" name="Textplatzhalter 29">
            <a:extLst>
              <a:ext uri="{FF2B5EF4-FFF2-40B4-BE49-F238E27FC236}">
                <a16:creationId xmlns:a16="http://schemas.microsoft.com/office/drawing/2014/main" id="{1DF08BCF-EE5B-2342-8C21-84D87837E6AD}"/>
              </a:ext>
            </a:extLst>
          </p:cNvPr>
          <p:cNvSpPr>
            <a:spLocks noGrp="1"/>
          </p:cNvSpPr>
          <p:nvPr>
            <p:ph type="body" sz="quarter" idx="19"/>
          </p:nvPr>
        </p:nvSpPr>
        <p:spPr>
          <a:xfrm>
            <a:off x="215900" y="4055901"/>
            <a:ext cx="2739600" cy="328613"/>
          </a:xfrm>
        </p:spPr>
        <p:txBody>
          <a:bodyPr/>
          <a:lstStyle>
            <a:lvl1pPr marL="0" indent="0" algn="ctr">
              <a:buNone/>
              <a:defRPr b="1"/>
            </a:lvl1pPr>
          </a:lstStyle>
          <a:p>
            <a:pPr lvl="0"/>
            <a:r>
              <a:rPr lang="en-US"/>
              <a:t>Click to edit Master text styles</a:t>
            </a:r>
          </a:p>
        </p:txBody>
      </p:sp>
      <p:sp>
        <p:nvSpPr>
          <p:cNvPr id="31" name="Textplatzhalter 29">
            <a:extLst>
              <a:ext uri="{FF2B5EF4-FFF2-40B4-BE49-F238E27FC236}">
                <a16:creationId xmlns:a16="http://schemas.microsoft.com/office/drawing/2014/main" id="{2C7ED157-3229-204B-A0AB-6CC062348F19}"/>
              </a:ext>
            </a:extLst>
          </p:cNvPr>
          <p:cNvSpPr>
            <a:spLocks noGrp="1"/>
          </p:cNvSpPr>
          <p:nvPr>
            <p:ph type="body" sz="quarter" idx="20"/>
          </p:nvPr>
        </p:nvSpPr>
        <p:spPr>
          <a:xfrm>
            <a:off x="3202200" y="4055901"/>
            <a:ext cx="2739600" cy="328613"/>
          </a:xfrm>
        </p:spPr>
        <p:txBody>
          <a:bodyPr/>
          <a:lstStyle>
            <a:lvl1pPr marL="0" indent="0" algn="ctr">
              <a:buNone/>
              <a:defRPr b="1"/>
            </a:lvl1pPr>
          </a:lstStyle>
          <a:p>
            <a:pPr lvl="0"/>
            <a:r>
              <a:rPr lang="en-US"/>
              <a:t>Click to edit Master text styles</a:t>
            </a:r>
          </a:p>
        </p:txBody>
      </p:sp>
      <p:sp>
        <p:nvSpPr>
          <p:cNvPr id="32" name="Textplatzhalter 29">
            <a:extLst>
              <a:ext uri="{FF2B5EF4-FFF2-40B4-BE49-F238E27FC236}">
                <a16:creationId xmlns:a16="http://schemas.microsoft.com/office/drawing/2014/main" id="{5472DC3E-5325-5E45-98C0-5E50AA07B9BF}"/>
              </a:ext>
            </a:extLst>
          </p:cNvPr>
          <p:cNvSpPr>
            <a:spLocks noGrp="1"/>
          </p:cNvSpPr>
          <p:nvPr>
            <p:ph type="body" sz="quarter" idx="21"/>
          </p:nvPr>
        </p:nvSpPr>
        <p:spPr>
          <a:xfrm>
            <a:off x="6188500" y="4055901"/>
            <a:ext cx="2739600" cy="328613"/>
          </a:xfrm>
        </p:spPr>
        <p:txBody>
          <a:bodyPr/>
          <a:lstStyle>
            <a:lvl1pPr marL="0" indent="0" algn="ctr">
              <a:buNone/>
              <a:defRPr b="1"/>
            </a:lvl1pPr>
          </a:lstStyle>
          <a:p>
            <a:pPr lvl="0"/>
            <a:r>
              <a:rPr lang="en-US"/>
              <a:t>Click to edit Master text styles</a:t>
            </a:r>
          </a:p>
        </p:txBody>
      </p:sp>
    </p:spTree>
    <p:extLst>
      <p:ext uri="{BB962C8B-B14F-4D97-AF65-F5344CB8AC3E}">
        <p14:creationId xmlns:p14="http://schemas.microsoft.com/office/powerpoint/2010/main" val="37980115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 Columns/Text 4 Arrows/Summarie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D730BC-D739-5643-8CB3-FD6926D3CC26}"/>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9E28C107-7D25-D94C-BF44-D3DAB28893B5}"/>
              </a:ext>
            </a:extLst>
          </p:cNvPr>
          <p:cNvSpPr>
            <a:spLocks noGrp="1"/>
          </p:cNvSpPr>
          <p:nvPr>
            <p:ph type="dt" sz="half" idx="10"/>
          </p:nvPr>
        </p:nvSpPr>
        <p:spPr/>
        <p:txBody>
          <a:bodyPr/>
          <a:lstStyle/>
          <a:p>
            <a:fld id="{A65308AE-DF20-4055-B34D-6F41375B6175}" type="datetime1">
              <a:rPr lang="nl-BE" smtClean="0"/>
              <a:t>21/02/2024</a:t>
            </a:fld>
            <a:endParaRPr lang="de-DE"/>
          </a:p>
        </p:txBody>
      </p:sp>
      <p:sp>
        <p:nvSpPr>
          <p:cNvPr id="4" name="Foliennummernplatzhalter 3">
            <a:extLst>
              <a:ext uri="{FF2B5EF4-FFF2-40B4-BE49-F238E27FC236}">
                <a16:creationId xmlns:a16="http://schemas.microsoft.com/office/drawing/2014/main" id="{718CF2CE-C0F7-6545-8F1B-A77ABB171D4C}"/>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008CBB0E-B1B6-2E47-B5E7-5510F3F0A21B}"/>
              </a:ext>
            </a:extLst>
          </p:cNvPr>
          <p:cNvSpPr>
            <a:spLocks noGrp="1"/>
          </p:cNvSpPr>
          <p:nvPr>
            <p:ph type="ftr" sz="quarter" idx="12"/>
          </p:nvPr>
        </p:nvSpPr>
        <p:spPr/>
        <p:txBody>
          <a:bodyPr/>
          <a:lstStyle/>
          <a:p>
            <a:endParaRPr lang="de-DE"/>
          </a:p>
        </p:txBody>
      </p:sp>
      <p:sp>
        <p:nvSpPr>
          <p:cNvPr id="6" name="Textfeld 6">
            <a:extLst>
              <a:ext uri="{FF2B5EF4-FFF2-40B4-BE49-F238E27FC236}">
                <a16:creationId xmlns:a16="http://schemas.microsoft.com/office/drawing/2014/main" id="{D15D0172-E875-7B41-91BA-ADC99B0237E6}"/>
              </a:ext>
            </a:extLst>
          </p:cNvPr>
          <p:cNvSpPr txBox="1"/>
          <p:nvPr userDrawn="1"/>
        </p:nvSpPr>
        <p:spPr bwMode="auto">
          <a:xfrm>
            <a:off x="215900" y="1192288"/>
            <a:ext cx="293350" cy="707886"/>
          </a:xfrm>
          <a:prstGeom prst="rect">
            <a:avLst/>
          </a:prstGeom>
          <a:noFill/>
        </p:spPr>
        <p:txBody>
          <a:bodyPr wrap="none" lIns="0" rIns="0" rtlCol="0" anchor="b">
            <a:noAutofit/>
          </a:bodyPr>
          <a:lstStyle/>
          <a:p>
            <a:r>
              <a:rPr lang="de-AT" sz="4000" b="1">
                <a:solidFill>
                  <a:schemeClr val="tx1"/>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7" name="Textfeld 27">
            <a:extLst>
              <a:ext uri="{FF2B5EF4-FFF2-40B4-BE49-F238E27FC236}">
                <a16:creationId xmlns:a16="http://schemas.microsoft.com/office/drawing/2014/main" id="{D0B09F6C-F22F-0345-8CDC-D249CB56A374}"/>
              </a:ext>
            </a:extLst>
          </p:cNvPr>
          <p:cNvSpPr txBox="1"/>
          <p:nvPr userDrawn="1"/>
        </p:nvSpPr>
        <p:spPr bwMode="auto">
          <a:xfrm>
            <a:off x="2446767" y="1192288"/>
            <a:ext cx="293350" cy="707886"/>
          </a:xfrm>
          <a:prstGeom prst="rect">
            <a:avLst/>
          </a:prstGeom>
          <a:noFill/>
        </p:spPr>
        <p:txBody>
          <a:bodyPr wrap="none" lIns="0" rIns="0" rtlCol="0" anchor="b">
            <a:noAutofit/>
          </a:bodyPr>
          <a:lstStyle/>
          <a:p>
            <a:r>
              <a:rPr lang="de-AT" sz="4000" b="1">
                <a:solidFill>
                  <a:schemeClr val="tx1"/>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8" name="Textfeld 43">
            <a:extLst>
              <a:ext uri="{FF2B5EF4-FFF2-40B4-BE49-F238E27FC236}">
                <a16:creationId xmlns:a16="http://schemas.microsoft.com/office/drawing/2014/main" id="{6E1413B2-70A5-EC43-85A2-EBF91C7C35DF}"/>
              </a:ext>
            </a:extLst>
          </p:cNvPr>
          <p:cNvSpPr txBox="1"/>
          <p:nvPr userDrawn="1"/>
        </p:nvSpPr>
        <p:spPr bwMode="auto">
          <a:xfrm>
            <a:off x="4677634" y="1192288"/>
            <a:ext cx="293350" cy="707886"/>
          </a:xfrm>
          <a:prstGeom prst="rect">
            <a:avLst/>
          </a:prstGeom>
          <a:noFill/>
        </p:spPr>
        <p:txBody>
          <a:bodyPr wrap="none" lIns="0" rIns="0" rtlCol="0" anchor="b">
            <a:noAutofit/>
          </a:bodyPr>
          <a:lstStyle/>
          <a:p>
            <a:r>
              <a:rPr lang="de-AT" sz="4000" b="1">
                <a:solidFill>
                  <a:schemeClr val="tx1"/>
                </a:solidFill>
                <a:latin typeface="Open Sans" panose="020B0606030504020204" pitchFamily="34" charset="0"/>
                <a:ea typeface="Open Sans" panose="020B0606030504020204" pitchFamily="34" charset="0"/>
                <a:cs typeface="Open Sans" panose="020B0606030504020204" pitchFamily="34" charset="0"/>
              </a:rPr>
              <a:t>3</a:t>
            </a:r>
          </a:p>
        </p:txBody>
      </p:sp>
      <p:cxnSp>
        <p:nvCxnSpPr>
          <p:cNvPr id="9" name="Gerader Verbinder 24">
            <a:extLst>
              <a:ext uri="{FF2B5EF4-FFF2-40B4-BE49-F238E27FC236}">
                <a16:creationId xmlns:a16="http://schemas.microsoft.com/office/drawing/2014/main" id="{747A9552-50C6-F948-ADFD-67B732D58B40}"/>
              </a:ext>
            </a:extLst>
          </p:cNvPr>
          <p:cNvCxnSpPr>
            <a:cxnSpLocks/>
          </p:cNvCxnSpPr>
          <p:nvPr userDrawn="1"/>
        </p:nvCxnSpPr>
        <p:spPr bwMode="auto">
          <a:xfrm>
            <a:off x="240594" y="1779588"/>
            <a:ext cx="2019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r Verbinder 39">
            <a:extLst>
              <a:ext uri="{FF2B5EF4-FFF2-40B4-BE49-F238E27FC236}">
                <a16:creationId xmlns:a16="http://schemas.microsoft.com/office/drawing/2014/main" id="{AD61232C-B302-464C-832E-E309DA7788B6}"/>
              </a:ext>
            </a:extLst>
          </p:cNvPr>
          <p:cNvCxnSpPr>
            <a:cxnSpLocks/>
          </p:cNvCxnSpPr>
          <p:nvPr userDrawn="1"/>
        </p:nvCxnSpPr>
        <p:spPr bwMode="auto">
          <a:xfrm>
            <a:off x="2446767" y="1779588"/>
            <a:ext cx="2019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r Verbinder 40">
            <a:extLst>
              <a:ext uri="{FF2B5EF4-FFF2-40B4-BE49-F238E27FC236}">
                <a16:creationId xmlns:a16="http://schemas.microsoft.com/office/drawing/2014/main" id="{DC5D0039-2291-CE40-8987-82A906617F2B}"/>
              </a:ext>
            </a:extLst>
          </p:cNvPr>
          <p:cNvCxnSpPr>
            <a:cxnSpLocks/>
          </p:cNvCxnSpPr>
          <p:nvPr userDrawn="1"/>
        </p:nvCxnSpPr>
        <p:spPr bwMode="auto">
          <a:xfrm>
            <a:off x="4677634" y="1779588"/>
            <a:ext cx="2019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platzhalter 12">
            <a:extLst>
              <a:ext uri="{FF2B5EF4-FFF2-40B4-BE49-F238E27FC236}">
                <a16:creationId xmlns:a16="http://schemas.microsoft.com/office/drawing/2014/main" id="{A36D390E-1B37-C941-9895-04AF559FE9E5}"/>
              </a:ext>
            </a:extLst>
          </p:cNvPr>
          <p:cNvSpPr>
            <a:spLocks noGrp="1"/>
          </p:cNvSpPr>
          <p:nvPr>
            <p:ph type="body" sz="quarter" idx="13"/>
          </p:nvPr>
        </p:nvSpPr>
        <p:spPr>
          <a:xfrm>
            <a:off x="583200" y="1371600"/>
            <a:ext cx="1671050" cy="407988"/>
          </a:xfrm>
        </p:spPr>
        <p:txBody>
          <a:bodyPr anchor="b" anchorCtr="0"/>
          <a:lstStyle>
            <a:lvl1pPr marL="0" indent="0">
              <a:buNone/>
              <a:defRPr b="1"/>
            </a:lvl1pPr>
          </a:lstStyle>
          <a:p>
            <a:pPr lvl="0"/>
            <a:r>
              <a:rPr lang="en-US"/>
              <a:t>Click to edit Master text styles</a:t>
            </a:r>
          </a:p>
        </p:txBody>
      </p:sp>
      <p:sp>
        <p:nvSpPr>
          <p:cNvPr id="13" name="Textplatzhalter 12">
            <a:extLst>
              <a:ext uri="{FF2B5EF4-FFF2-40B4-BE49-F238E27FC236}">
                <a16:creationId xmlns:a16="http://schemas.microsoft.com/office/drawing/2014/main" id="{0899E5F9-FDBC-9244-8A78-0547DD03387C}"/>
              </a:ext>
            </a:extLst>
          </p:cNvPr>
          <p:cNvSpPr>
            <a:spLocks noGrp="1"/>
          </p:cNvSpPr>
          <p:nvPr>
            <p:ph type="body" sz="quarter" idx="14"/>
          </p:nvPr>
        </p:nvSpPr>
        <p:spPr>
          <a:xfrm>
            <a:off x="2882367" y="1371600"/>
            <a:ext cx="1584000" cy="407988"/>
          </a:xfrm>
        </p:spPr>
        <p:txBody>
          <a:bodyPr anchor="b" anchorCtr="0"/>
          <a:lstStyle>
            <a:lvl1pPr marL="0" indent="0">
              <a:buNone/>
              <a:defRPr b="1"/>
            </a:lvl1pPr>
          </a:lstStyle>
          <a:p>
            <a:pPr lvl="0"/>
            <a:r>
              <a:rPr lang="en-US"/>
              <a:t>Click to edit Master text styles</a:t>
            </a:r>
          </a:p>
        </p:txBody>
      </p:sp>
      <p:sp>
        <p:nvSpPr>
          <p:cNvPr id="14" name="Textplatzhalter 12">
            <a:extLst>
              <a:ext uri="{FF2B5EF4-FFF2-40B4-BE49-F238E27FC236}">
                <a16:creationId xmlns:a16="http://schemas.microsoft.com/office/drawing/2014/main" id="{FF6A1D2B-2AC0-FC4C-8551-9A06D5E00C57}"/>
              </a:ext>
            </a:extLst>
          </p:cNvPr>
          <p:cNvSpPr>
            <a:spLocks noGrp="1"/>
          </p:cNvSpPr>
          <p:nvPr>
            <p:ph type="body" sz="quarter" idx="15"/>
          </p:nvPr>
        </p:nvSpPr>
        <p:spPr>
          <a:xfrm>
            <a:off x="5113234" y="1371600"/>
            <a:ext cx="1584000" cy="407988"/>
          </a:xfrm>
        </p:spPr>
        <p:txBody>
          <a:bodyPr anchor="b" anchorCtr="0"/>
          <a:lstStyle>
            <a:lvl1pPr marL="0" indent="0">
              <a:buNone/>
              <a:defRPr b="1"/>
            </a:lvl1pPr>
          </a:lstStyle>
          <a:p>
            <a:pPr lvl="0"/>
            <a:r>
              <a:rPr lang="en-US"/>
              <a:t>Click to edit Master text styles</a:t>
            </a:r>
          </a:p>
        </p:txBody>
      </p:sp>
      <p:sp>
        <p:nvSpPr>
          <p:cNvPr id="15" name="Textplatzhalter 16">
            <a:extLst>
              <a:ext uri="{FF2B5EF4-FFF2-40B4-BE49-F238E27FC236}">
                <a16:creationId xmlns:a16="http://schemas.microsoft.com/office/drawing/2014/main" id="{EC350A47-C234-9C4F-ABA3-AB7BC846367B}"/>
              </a:ext>
            </a:extLst>
          </p:cNvPr>
          <p:cNvSpPr>
            <a:spLocks noGrp="1"/>
          </p:cNvSpPr>
          <p:nvPr>
            <p:ph type="body" sz="quarter" idx="16"/>
          </p:nvPr>
        </p:nvSpPr>
        <p:spPr>
          <a:xfrm>
            <a:off x="215900" y="1979613"/>
            <a:ext cx="2019600" cy="1368000"/>
          </a:xfrm>
        </p:spPr>
        <p:txBody>
          <a:bodyPr/>
          <a:lstStyle>
            <a:lvl1pPr>
              <a:lnSpc>
                <a:spcPts val="1650"/>
              </a:lnSpc>
              <a:defRPr sz="1400"/>
            </a:lvl1pPr>
          </a:lstStyle>
          <a:p>
            <a:pPr lvl="0"/>
            <a:r>
              <a:rPr lang="en-US"/>
              <a:t>Click to edit Master text styles</a:t>
            </a:r>
          </a:p>
        </p:txBody>
      </p:sp>
      <p:sp>
        <p:nvSpPr>
          <p:cNvPr id="16" name="Textplatzhalter 16">
            <a:extLst>
              <a:ext uri="{FF2B5EF4-FFF2-40B4-BE49-F238E27FC236}">
                <a16:creationId xmlns:a16="http://schemas.microsoft.com/office/drawing/2014/main" id="{366EE200-C65C-6946-9FE5-12219776DFED}"/>
              </a:ext>
            </a:extLst>
          </p:cNvPr>
          <p:cNvSpPr>
            <a:spLocks noGrp="1"/>
          </p:cNvSpPr>
          <p:nvPr>
            <p:ph type="body" sz="quarter" idx="17"/>
          </p:nvPr>
        </p:nvSpPr>
        <p:spPr>
          <a:xfrm>
            <a:off x="2446767" y="1979613"/>
            <a:ext cx="2019600" cy="1368000"/>
          </a:xfrm>
        </p:spPr>
        <p:txBody>
          <a:bodyPr/>
          <a:lstStyle>
            <a:lvl1pPr>
              <a:lnSpc>
                <a:spcPts val="1650"/>
              </a:lnSpc>
              <a:defRPr sz="1400"/>
            </a:lvl1pPr>
          </a:lstStyle>
          <a:p>
            <a:pPr lvl="0"/>
            <a:r>
              <a:rPr lang="en-US"/>
              <a:t>Click to edit Master text styles</a:t>
            </a:r>
          </a:p>
        </p:txBody>
      </p:sp>
      <p:sp>
        <p:nvSpPr>
          <p:cNvPr id="17" name="Textplatzhalter 16">
            <a:extLst>
              <a:ext uri="{FF2B5EF4-FFF2-40B4-BE49-F238E27FC236}">
                <a16:creationId xmlns:a16="http://schemas.microsoft.com/office/drawing/2014/main" id="{B2133F90-4E11-9B40-9994-052CAE33715E}"/>
              </a:ext>
            </a:extLst>
          </p:cNvPr>
          <p:cNvSpPr>
            <a:spLocks noGrp="1"/>
          </p:cNvSpPr>
          <p:nvPr>
            <p:ph type="body" sz="quarter" idx="18"/>
          </p:nvPr>
        </p:nvSpPr>
        <p:spPr>
          <a:xfrm>
            <a:off x="4677634" y="1979613"/>
            <a:ext cx="2019600" cy="1368000"/>
          </a:xfrm>
        </p:spPr>
        <p:txBody>
          <a:bodyPr/>
          <a:lstStyle>
            <a:lvl1pPr>
              <a:lnSpc>
                <a:spcPts val="1650"/>
              </a:lnSpc>
              <a:defRPr sz="1400"/>
            </a:lvl1pPr>
          </a:lstStyle>
          <a:p>
            <a:pPr lvl="0"/>
            <a:r>
              <a:rPr lang="en-US"/>
              <a:t>Click to edit Master text styles</a:t>
            </a:r>
          </a:p>
        </p:txBody>
      </p:sp>
      <p:grpSp>
        <p:nvGrpSpPr>
          <p:cNvPr id="18" name="Gruppieren 17">
            <a:extLst>
              <a:ext uri="{FF2B5EF4-FFF2-40B4-BE49-F238E27FC236}">
                <a16:creationId xmlns:a16="http://schemas.microsoft.com/office/drawing/2014/main" id="{61DCA09F-6C4E-F246-87C0-CEB2E98B99B0}"/>
              </a:ext>
            </a:extLst>
          </p:cNvPr>
          <p:cNvGrpSpPr/>
          <p:nvPr userDrawn="1"/>
        </p:nvGrpSpPr>
        <p:grpSpPr>
          <a:xfrm>
            <a:off x="215900" y="3665085"/>
            <a:ext cx="2019600" cy="252000"/>
            <a:chOff x="2479126" y="2981540"/>
            <a:chExt cx="4182575" cy="501435"/>
          </a:xfrm>
        </p:grpSpPr>
        <p:cxnSp>
          <p:nvCxnSpPr>
            <p:cNvPr id="19" name="Gerade Verbindung 18">
              <a:extLst>
                <a:ext uri="{FF2B5EF4-FFF2-40B4-BE49-F238E27FC236}">
                  <a16:creationId xmlns:a16="http://schemas.microsoft.com/office/drawing/2014/main" id="{E148FB2F-99C6-914C-AB5E-4AFC7C501923}"/>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20" name="Gerade Verbindung 19">
              <a:extLst>
                <a:ext uri="{FF2B5EF4-FFF2-40B4-BE49-F238E27FC236}">
                  <a16:creationId xmlns:a16="http://schemas.microsoft.com/office/drawing/2014/main" id="{69A4AEBE-D613-8D4D-9CD3-03F46158B6FA}"/>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27" name="Textplatzhalter 29">
            <a:extLst>
              <a:ext uri="{FF2B5EF4-FFF2-40B4-BE49-F238E27FC236}">
                <a16:creationId xmlns:a16="http://schemas.microsoft.com/office/drawing/2014/main" id="{EE74EB29-29C3-014F-8712-C7F9C8D1AEBB}"/>
              </a:ext>
            </a:extLst>
          </p:cNvPr>
          <p:cNvSpPr>
            <a:spLocks noGrp="1"/>
          </p:cNvSpPr>
          <p:nvPr>
            <p:ph type="body" sz="quarter" idx="19"/>
          </p:nvPr>
        </p:nvSpPr>
        <p:spPr>
          <a:xfrm>
            <a:off x="215900" y="4048125"/>
            <a:ext cx="2019600" cy="328613"/>
          </a:xfrm>
        </p:spPr>
        <p:txBody>
          <a:bodyPr/>
          <a:lstStyle>
            <a:lvl1pPr marL="0" indent="0" algn="ctr">
              <a:buNone/>
              <a:defRPr b="1"/>
            </a:lvl1pPr>
          </a:lstStyle>
          <a:p>
            <a:pPr lvl="0"/>
            <a:r>
              <a:rPr lang="en-US"/>
              <a:t>Click to edit Master text styles</a:t>
            </a:r>
          </a:p>
        </p:txBody>
      </p:sp>
      <p:sp>
        <p:nvSpPr>
          <p:cNvPr id="28" name="Textplatzhalter 29">
            <a:extLst>
              <a:ext uri="{FF2B5EF4-FFF2-40B4-BE49-F238E27FC236}">
                <a16:creationId xmlns:a16="http://schemas.microsoft.com/office/drawing/2014/main" id="{C7C117AF-D3B0-ED47-A559-45FA5D62DFB8}"/>
              </a:ext>
            </a:extLst>
          </p:cNvPr>
          <p:cNvSpPr>
            <a:spLocks noGrp="1"/>
          </p:cNvSpPr>
          <p:nvPr>
            <p:ph type="body" sz="quarter" idx="20"/>
          </p:nvPr>
        </p:nvSpPr>
        <p:spPr>
          <a:xfrm>
            <a:off x="2446767" y="4048125"/>
            <a:ext cx="2019600" cy="328613"/>
          </a:xfrm>
        </p:spPr>
        <p:txBody>
          <a:bodyPr/>
          <a:lstStyle>
            <a:lvl1pPr marL="0" indent="0" algn="ctr">
              <a:buNone/>
              <a:defRPr b="1"/>
            </a:lvl1pPr>
          </a:lstStyle>
          <a:p>
            <a:pPr lvl="0"/>
            <a:r>
              <a:rPr lang="en-US"/>
              <a:t>Click to edit Master text styles</a:t>
            </a:r>
          </a:p>
        </p:txBody>
      </p:sp>
      <p:sp>
        <p:nvSpPr>
          <p:cNvPr id="29" name="Textplatzhalter 29">
            <a:extLst>
              <a:ext uri="{FF2B5EF4-FFF2-40B4-BE49-F238E27FC236}">
                <a16:creationId xmlns:a16="http://schemas.microsoft.com/office/drawing/2014/main" id="{55D83FA7-B8F1-794E-81B3-D5FFEB6A7B70}"/>
              </a:ext>
            </a:extLst>
          </p:cNvPr>
          <p:cNvSpPr>
            <a:spLocks noGrp="1"/>
          </p:cNvSpPr>
          <p:nvPr>
            <p:ph type="body" sz="quarter" idx="21"/>
          </p:nvPr>
        </p:nvSpPr>
        <p:spPr>
          <a:xfrm>
            <a:off x="4677634" y="4048125"/>
            <a:ext cx="2019600" cy="328613"/>
          </a:xfrm>
        </p:spPr>
        <p:txBody>
          <a:bodyPr/>
          <a:lstStyle>
            <a:lvl1pPr marL="0" indent="0" algn="ctr">
              <a:buNone/>
              <a:defRPr b="1"/>
            </a:lvl1pPr>
          </a:lstStyle>
          <a:p>
            <a:pPr lvl="0"/>
            <a:r>
              <a:rPr lang="en-US"/>
              <a:t>Click to edit Master text styles</a:t>
            </a:r>
          </a:p>
        </p:txBody>
      </p:sp>
      <p:grpSp>
        <p:nvGrpSpPr>
          <p:cNvPr id="30" name="Gruppieren 29">
            <a:extLst>
              <a:ext uri="{FF2B5EF4-FFF2-40B4-BE49-F238E27FC236}">
                <a16:creationId xmlns:a16="http://schemas.microsoft.com/office/drawing/2014/main" id="{FBBFCF65-24D5-864B-B0EF-D52BD8E36FD0}"/>
              </a:ext>
            </a:extLst>
          </p:cNvPr>
          <p:cNvGrpSpPr/>
          <p:nvPr userDrawn="1"/>
        </p:nvGrpSpPr>
        <p:grpSpPr>
          <a:xfrm>
            <a:off x="2446767" y="3665085"/>
            <a:ext cx="2019600" cy="252000"/>
            <a:chOff x="2479126" y="2981540"/>
            <a:chExt cx="4182575" cy="501435"/>
          </a:xfrm>
        </p:grpSpPr>
        <p:cxnSp>
          <p:nvCxnSpPr>
            <p:cNvPr id="31" name="Gerade Verbindung 30">
              <a:extLst>
                <a:ext uri="{FF2B5EF4-FFF2-40B4-BE49-F238E27FC236}">
                  <a16:creationId xmlns:a16="http://schemas.microsoft.com/office/drawing/2014/main" id="{E18F4119-CC52-F94D-9A3F-4581B3B47457}"/>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32" name="Gerade Verbindung 31">
              <a:extLst>
                <a:ext uri="{FF2B5EF4-FFF2-40B4-BE49-F238E27FC236}">
                  <a16:creationId xmlns:a16="http://schemas.microsoft.com/office/drawing/2014/main" id="{666C1E38-4DAE-B843-8823-D436427D1B69}"/>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grpSp>
        <p:nvGrpSpPr>
          <p:cNvPr id="33" name="Gruppieren 32">
            <a:extLst>
              <a:ext uri="{FF2B5EF4-FFF2-40B4-BE49-F238E27FC236}">
                <a16:creationId xmlns:a16="http://schemas.microsoft.com/office/drawing/2014/main" id="{26ECD45F-FD4E-4D44-BCFA-AFF8A95EF511}"/>
              </a:ext>
            </a:extLst>
          </p:cNvPr>
          <p:cNvGrpSpPr/>
          <p:nvPr userDrawn="1"/>
        </p:nvGrpSpPr>
        <p:grpSpPr>
          <a:xfrm>
            <a:off x="4677634" y="3665085"/>
            <a:ext cx="2019600" cy="252000"/>
            <a:chOff x="2479126" y="2981540"/>
            <a:chExt cx="4182575" cy="501435"/>
          </a:xfrm>
        </p:grpSpPr>
        <p:cxnSp>
          <p:nvCxnSpPr>
            <p:cNvPr id="34" name="Gerade Verbindung 33">
              <a:extLst>
                <a:ext uri="{FF2B5EF4-FFF2-40B4-BE49-F238E27FC236}">
                  <a16:creationId xmlns:a16="http://schemas.microsoft.com/office/drawing/2014/main" id="{2F6ED664-B083-594F-8DFD-DC883A3C5E3C}"/>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35" name="Gerade Verbindung 34">
              <a:extLst>
                <a:ext uri="{FF2B5EF4-FFF2-40B4-BE49-F238E27FC236}">
                  <a16:creationId xmlns:a16="http://schemas.microsoft.com/office/drawing/2014/main" id="{300E1063-779B-A949-92CF-6D0844E45EC8}"/>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grpSp>
        <p:nvGrpSpPr>
          <p:cNvPr id="36" name="Gruppieren 35">
            <a:extLst>
              <a:ext uri="{FF2B5EF4-FFF2-40B4-BE49-F238E27FC236}">
                <a16:creationId xmlns:a16="http://schemas.microsoft.com/office/drawing/2014/main" id="{440A1FD0-4F89-B447-B13D-1BF3A796D352}"/>
              </a:ext>
            </a:extLst>
          </p:cNvPr>
          <p:cNvGrpSpPr/>
          <p:nvPr userDrawn="1"/>
        </p:nvGrpSpPr>
        <p:grpSpPr>
          <a:xfrm>
            <a:off x="6908500" y="3665085"/>
            <a:ext cx="2019600" cy="252000"/>
            <a:chOff x="2479126" y="2981540"/>
            <a:chExt cx="4182575" cy="501435"/>
          </a:xfrm>
        </p:grpSpPr>
        <p:cxnSp>
          <p:nvCxnSpPr>
            <p:cNvPr id="37" name="Gerade Verbindung 36">
              <a:extLst>
                <a:ext uri="{FF2B5EF4-FFF2-40B4-BE49-F238E27FC236}">
                  <a16:creationId xmlns:a16="http://schemas.microsoft.com/office/drawing/2014/main" id="{8C801073-81E0-4A41-9160-049BC0EDDAB1}"/>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38" name="Gerade Verbindung 37">
              <a:extLst>
                <a:ext uri="{FF2B5EF4-FFF2-40B4-BE49-F238E27FC236}">
                  <a16:creationId xmlns:a16="http://schemas.microsoft.com/office/drawing/2014/main" id="{5664F945-99AE-4D4A-9ADE-8978F8CFED7D}"/>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39" name="Textplatzhalter 29">
            <a:extLst>
              <a:ext uri="{FF2B5EF4-FFF2-40B4-BE49-F238E27FC236}">
                <a16:creationId xmlns:a16="http://schemas.microsoft.com/office/drawing/2014/main" id="{9267F91A-5E53-A549-928D-F89511864663}"/>
              </a:ext>
            </a:extLst>
          </p:cNvPr>
          <p:cNvSpPr>
            <a:spLocks noGrp="1"/>
          </p:cNvSpPr>
          <p:nvPr>
            <p:ph type="body" sz="quarter" idx="22"/>
          </p:nvPr>
        </p:nvSpPr>
        <p:spPr>
          <a:xfrm>
            <a:off x="6908500" y="4048125"/>
            <a:ext cx="2019600" cy="328613"/>
          </a:xfrm>
        </p:spPr>
        <p:txBody>
          <a:bodyPr/>
          <a:lstStyle>
            <a:lvl1pPr marL="0" indent="0" algn="ctr">
              <a:buNone/>
              <a:defRPr b="1"/>
            </a:lvl1pPr>
          </a:lstStyle>
          <a:p>
            <a:pPr lvl="0"/>
            <a:r>
              <a:rPr lang="en-US"/>
              <a:t>Click to edit Master text styles</a:t>
            </a:r>
          </a:p>
        </p:txBody>
      </p:sp>
      <p:sp>
        <p:nvSpPr>
          <p:cNvPr id="40" name="Textfeld 43">
            <a:extLst>
              <a:ext uri="{FF2B5EF4-FFF2-40B4-BE49-F238E27FC236}">
                <a16:creationId xmlns:a16="http://schemas.microsoft.com/office/drawing/2014/main" id="{480E151A-A729-C84C-9310-DA7566CFAFCD}"/>
              </a:ext>
            </a:extLst>
          </p:cNvPr>
          <p:cNvSpPr txBox="1"/>
          <p:nvPr userDrawn="1"/>
        </p:nvSpPr>
        <p:spPr bwMode="auto">
          <a:xfrm>
            <a:off x="6908500" y="1192288"/>
            <a:ext cx="293350" cy="707886"/>
          </a:xfrm>
          <a:prstGeom prst="rect">
            <a:avLst/>
          </a:prstGeom>
          <a:noFill/>
        </p:spPr>
        <p:txBody>
          <a:bodyPr wrap="none" lIns="0" rIns="0" rtlCol="0" anchor="b">
            <a:noAutofit/>
          </a:bodyPr>
          <a:lstStyle/>
          <a:p>
            <a:r>
              <a:rPr lang="de-AT" sz="4000" b="1">
                <a:solidFill>
                  <a:schemeClr val="tx1"/>
                </a:solidFill>
                <a:latin typeface="Open Sans" panose="020B0606030504020204" pitchFamily="34" charset="0"/>
                <a:ea typeface="Open Sans" panose="020B0606030504020204" pitchFamily="34" charset="0"/>
                <a:cs typeface="Open Sans" panose="020B0606030504020204" pitchFamily="34" charset="0"/>
              </a:rPr>
              <a:t>4</a:t>
            </a:r>
          </a:p>
        </p:txBody>
      </p:sp>
      <p:cxnSp>
        <p:nvCxnSpPr>
          <p:cNvPr id="41" name="Gerader Verbinder 40">
            <a:extLst>
              <a:ext uri="{FF2B5EF4-FFF2-40B4-BE49-F238E27FC236}">
                <a16:creationId xmlns:a16="http://schemas.microsoft.com/office/drawing/2014/main" id="{DC53D16C-B0D3-EC46-A476-115942C0669C}"/>
              </a:ext>
            </a:extLst>
          </p:cNvPr>
          <p:cNvCxnSpPr>
            <a:cxnSpLocks/>
          </p:cNvCxnSpPr>
          <p:nvPr userDrawn="1"/>
        </p:nvCxnSpPr>
        <p:spPr bwMode="auto">
          <a:xfrm>
            <a:off x="6908500" y="1779588"/>
            <a:ext cx="2019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platzhalter 12">
            <a:extLst>
              <a:ext uri="{FF2B5EF4-FFF2-40B4-BE49-F238E27FC236}">
                <a16:creationId xmlns:a16="http://schemas.microsoft.com/office/drawing/2014/main" id="{A986E7E7-1C27-CB4E-A899-97D5914E96E8}"/>
              </a:ext>
            </a:extLst>
          </p:cNvPr>
          <p:cNvSpPr>
            <a:spLocks noGrp="1"/>
          </p:cNvSpPr>
          <p:nvPr>
            <p:ph type="body" sz="quarter" idx="23"/>
          </p:nvPr>
        </p:nvSpPr>
        <p:spPr>
          <a:xfrm>
            <a:off x="7344100" y="1371600"/>
            <a:ext cx="1584000" cy="407988"/>
          </a:xfrm>
        </p:spPr>
        <p:txBody>
          <a:bodyPr anchor="b" anchorCtr="0"/>
          <a:lstStyle>
            <a:lvl1pPr marL="0" indent="0">
              <a:buNone/>
              <a:defRPr b="1"/>
            </a:lvl1pPr>
          </a:lstStyle>
          <a:p>
            <a:pPr lvl="0"/>
            <a:r>
              <a:rPr lang="en-US"/>
              <a:t>Click to edit Master text styles</a:t>
            </a:r>
          </a:p>
        </p:txBody>
      </p:sp>
      <p:sp>
        <p:nvSpPr>
          <p:cNvPr id="43" name="Textplatzhalter 16">
            <a:extLst>
              <a:ext uri="{FF2B5EF4-FFF2-40B4-BE49-F238E27FC236}">
                <a16:creationId xmlns:a16="http://schemas.microsoft.com/office/drawing/2014/main" id="{EAAA676C-72A3-E94D-808A-EF8E3EB3D53F}"/>
              </a:ext>
            </a:extLst>
          </p:cNvPr>
          <p:cNvSpPr>
            <a:spLocks noGrp="1"/>
          </p:cNvSpPr>
          <p:nvPr>
            <p:ph type="body" sz="quarter" idx="24"/>
          </p:nvPr>
        </p:nvSpPr>
        <p:spPr>
          <a:xfrm>
            <a:off x="6908500" y="1979613"/>
            <a:ext cx="2019600" cy="1368000"/>
          </a:xfrm>
        </p:spPr>
        <p:txBody>
          <a:bodyPr/>
          <a:lstStyle>
            <a:lvl1pPr>
              <a:lnSpc>
                <a:spcPts val="1650"/>
              </a:lnSpc>
              <a:defRPr sz="1400"/>
            </a:lvl1pPr>
          </a:lstStyle>
          <a:p>
            <a:pPr lvl="0"/>
            <a:r>
              <a:rPr lang="en-US"/>
              <a:t>Click to edit Master text styles</a:t>
            </a:r>
          </a:p>
        </p:txBody>
      </p:sp>
    </p:spTree>
    <p:extLst>
      <p:ext uri="{BB962C8B-B14F-4D97-AF65-F5344CB8AC3E}">
        <p14:creationId xmlns:p14="http://schemas.microsoft.com/office/powerpoint/2010/main" val="16592141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 Pictures/Columns+4 Subheads+Summa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EC4207-3FC3-E34B-9DEA-452B59827AD4}"/>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92F99329-813F-104F-B1E6-E18882762649}"/>
              </a:ext>
            </a:extLst>
          </p:cNvPr>
          <p:cNvSpPr>
            <a:spLocks noGrp="1"/>
          </p:cNvSpPr>
          <p:nvPr>
            <p:ph type="dt" sz="half" idx="10"/>
          </p:nvPr>
        </p:nvSpPr>
        <p:spPr/>
        <p:txBody>
          <a:bodyPr/>
          <a:lstStyle/>
          <a:p>
            <a:fld id="{7ED21CE7-845B-4323-BC72-0CE6C0DEB345}" type="datetime1">
              <a:rPr lang="nl-BE" smtClean="0"/>
              <a:t>21/02/2024</a:t>
            </a:fld>
            <a:endParaRPr lang="de-DE"/>
          </a:p>
        </p:txBody>
      </p:sp>
      <p:sp>
        <p:nvSpPr>
          <p:cNvPr id="4" name="Foliennummernplatzhalter 3">
            <a:extLst>
              <a:ext uri="{FF2B5EF4-FFF2-40B4-BE49-F238E27FC236}">
                <a16:creationId xmlns:a16="http://schemas.microsoft.com/office/drawing/2014/main" id="{68A11B4D-9977-BB43-8309-57CC24876711}"/>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92DDA68F-2375-314C-B73F-082CE58193F9}"/>
              </a:ext>
            </a:extLst>
          </p:cNvPr>
          <p:cNvSpPr>
            <a:spLocks noGrp="1"/>
          </p:cNvSpPr>
          <p:nvPr>
            <p:ph type="ftr" sz="quarter" idx="12"/>
          </p:nvPr>
        </p:nvSpPr>
        <p:spPr/>
        <p:txBody>
          <a:bodyPr/>
          <a:lstStyle/>
          <a:p>
            <a:endParaRPr lang="de-DE"/>
          </a:p>
        </p:txBody>
      </p:sp>
      <p:grpSp>
        <p:nvGrpSpPr>
          <p:cNvPr id="6" name="Gruppieren 5">
            <a:extLst>
              <a:ext uri="{FF2B5EF4-FFF2-40B4-BE49-F238E27FC236}">
                <a16:creationId xmlns:a16="http://schemas.microsoft.com/office/drawing/2014/main" id="{F82FAF6F-FC62-8441-A9E9-964498D625A9}"/>
              </a:ext>
            </a:extLst>
          </p:cNvPr>
          <p:cNvGrpSpPr/>
          <p:nvPr userDrawn="1"/>
        </p:nvGrpSpPr>
        <p:grpSpPr>
          <a:xfrm>
            <a:off x="3200400" y="3905598"/>
            <a:ext cx="2743200" cy="252000"/>
            <a:chOff x="2479126" y="2981540"/>
            <a:chExt cx="4182575" cy="501435"/>
          </a:xfrm>
        </p:grpSpPr>
        <p:cxnSp>
          <p:nvCxnSpPr>
            <p:cNvPr id="7" name="Gerade Verbindung 6">
              <a:extLst>
                <a:ext uri="{FF2B5EF4-FFF2-40B4-BE49-F238E27FC236}">
                  <a16:creationId xmlns:a16="http://schemas.microsoft.com/office/drawing/2014/main" id="{6A599CE0-BC8D-0143-92DB-B24A1C4E3D35}"/>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 name="Gerade Verbindung 7">
              <a:extLst>
                <a:ext uri="{FF2B5EF4-FFF2-40B4-BE49-F238E27FC236}">
                  <a16:creationId xmlns:a16="http://schemas.microsoft.com/office/drawing/2014/main" id="{0789A2E4-61B0-DF42-AE95-2F2D839C35C9}"/>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9" name="Textplatzhalter 12">
            <a:extLst>
              <a:ext uri="{FF2B5EF4-FFF2-40B4-BE49-F238E27FC236}">
                <a16:creationId xmlns:a16="http://schemas.microsoft.com/office/drawing/2014/main" id="{7F2325EF-E36A-B14B-8AF8-ABA7BFA5C52C}"/>
              </a:ext>
            </a:extLst>
          </p:cNvPr>
          <p:cNvSpPr>
            <a:spLocks noGrp="1"/>
          </p:cNvSpPr>
          <p:nvPr>
            <p:ph type="body" sz="quarter" idx="22"/>
          </p:nvPr>
        </p:nvSpPr>
        <p:spPr>
          <a:xfrm>
            <a:off x="215900" y="2503610"/>
            <a:ext cx="20196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0" name="Bildplatzhalter 14">
            <a:extLst>
              <a:ext uri="{FF2B5EF4-FFF2-40B4-BE49-F238E27FC236}">
                <a16:creationId xmlns:a16="http://schemas.microsoft.com/office/drawing/2014/main" id="{4374B657-B04C-3243-A9F0-BECA378C296E}"/>
              </a:ext>
            </a:extLst>
          </p:cNvPr>
          <p:cNvSpPr>
            <a:spLocks noGrp="1"/>
          </p:cNvSpPr>
          <p:nvPr>
            <p:ph type="pic" sz="quarter" idx="23"/>
          </p:nvPr>
        </p:nvSpPr>
        <p:spPr>
          <a:xfrm>
            <a:off x="215900" y="1384300"/>
            <a:ext cx="2019600" cy="1080000"/>
          </a:xfrm>
        </p:spPr>
        <p:txBody>
          <a:bodyPr/>
          <a:lstStyle>
            <a:lvl1pPr marL="0" indent="0">
              <a:buNone/>
              <a:defRPr/>
            </a:lvl1pPr>
          </a:lstStyle>
          <a:p>
            <a:r>
              <a:rPr lang="en-US"/>
              <a:t>Click icon to add picture</a:t>
            </a:r>
            <a:endParaRPr lang="de-DE"/>
          </a:p>
        </p:txBody>
      </p:sp>
      <p:sp>
        <p:nvSpPr>
          <p:cNvPr id="11" name="Bildplatzhalter 14">
            <a:extLst>
              <a:ext uri="{FF2B5EF4-FFF2-40B4-BE49-F238E27FC236}">
                <a16:creationId xmlns:a16="http://schemas.microsoft.com/office/drawing/2014/main" id="{11799184-40BF-B949-B61C-4898C33A6779}"/>
              </a:ext>
            </a:extLst>
          </p:cNvPr>
          <p:cNvSpPr>
            <a:spLocks noGrp="1"/>
          </p:cNvSpPr>
          <p:nvPr>
            <p:ph type="pic" sz="quarter" idx="24"/>
          </p:nvPr>
        </p:nvSpPr>
        <p:spPr>
          <a:xfrm>
            <a:off x="2446767" y="1384301"/>
            <a:ext cx="2019600" cy="1080000"/>
          </a:xfrm>
        </p:spPr>
        <p:txBody>
          <a:bodyPr/>
          <a:lstStyle>
            <a:lvl1pPr marL="0" indent="0">
              <a:buNone/>
              <a:defRPr/>
            </a:lvl1pPr>
          </a:lstStyle>
          <a:p>
            <a:r>
              <a:rPr lang="en-US"/>
              <a:t>Click icon to add picture</a:t>
            </a:r>
            <a:endParaRPr lang="de-DE"/>
          </a:p>
        </p:txBody>
      </p:sp>
      <p:sp>
        <p:nvSpPr>
          <p:cNvPr id="12" name="Bildplatzhalter 14">
            <a:extLst>
              <a:ext uri="{FF2B5EF4-FFF2-40B4-BE49-F238E27FC236}">
                <a16:creationId xmlns:a16="http://schemas.microsoft.com/office/drawing/2014/main" id="{E4F93255-8FAB-9E4E-A7E8-E37C1E6FE9E5}"/>
              </a:ext>
            </a:extLst>
          </p:cNvPr>
          <p:cNvSpPr>
            <a:spLocks noGrp="1"/>
          </p:cNvSpPr>
          <p:nvPr>
            <p:ph type="pic" sz="quarter" idx="25"/>
          </p:nvPr>
        </p:nvSpPr>
        <p:spPr>
          <a:xfrm>
            <a:off x="4677634" y="1384301"/>
            <a:ext cx="2019600" cy="1080000"/>
          </a:xfrm>
        </p:spPr>
        <p:txBody>
          <a:bodyPr/>
          <a:lstStyle>
            <a:lvl1pPr marL="0" indent="0">
              <a:buNone/>
              <a:defRPr/>
            </a:lvl1pPr>
          </a:lstStyle>
          <a:p>
            <a:r>
              <a:rPr lang="en-US"/>
              <a:t>Click icon to add picture</a:t>
            </a:r>
            <a:endParaRPr lang="de-DE"/>
          </a:p>
        </p:txBody>
      </p:sp>
      <p:sp>
        <p:nvSpPr>
          <p:cNvPr id="13" name="Textplatzhalter 16">
            <a:extLst>
              <a:ext uri="{FF2B5EF4-FFF2-40B4-BE49-F238E27FC236}">
                <a16:creationId xmlns:a16="http://schemas.microsoft.com/office/drawing/2014/main" id="{7E12A4CE-920D-DC41-A1F3-848E2FFE1AEC}"/>
              </a:ext>
            </a:extLst>
          </p:cNvPr>
          <p:cNvSpPr>
            <a:spLocks noGrp="1"/>
          </p:cNvSpPr>
          <p:nvPr>
            <p:ph type="body" sz="quarter" idx="16"/>
          </p:nvPr>
        </p:nvSpPr>
        <p:spPr>
          <a:xfrm>
            <a:off x="215900" y="2866920"/>
            <a:ext cx="2019600" cy="1008000"/>
          </a:xfrm>
        </p:spPr>
        <p:txBody>
          <a:bodyPr/>
          <a:lstStyle>
            <a:lvl1pPr>
              <a:lnSpc>
                <a:spcPts val="1650"/>
              </a:lnSpc>
              <a:defRPr sz="1400"/>
            </a:lvl1pPr>
          </a:lstStyle>
          <a:p>
            <a:pPr lvl="0"/>
            <a:r>
              <a:rPr lang="en-US"/>
              <a:t>Click to edit Master text styles</a:t>
            </a:r>
          </a:p>
        </p:txBody>
      </p:sp>
      <p:sp>
        <p:nvSpPr>
          <p:cNvPr id="14" name="Textplatzhalter 16">
            <a:extLst>
              <a:ext uri="{FF2B5EF4-FFF2-40B4-BE49-F238E27FC236}">
                <a16:creationId xmlns:a16="http://schemas.microsoft.com/office/drawing/2014/main" id="{771BB76A-2977-4F4B-8256-0FDC63B5B10F}"/>
              </a:ext>
            </a:extLst>
          </p:cNvPr>
          <p:cNvSpPr>
            <a:spLocks noGrp="1"/>
          </p:cNvSpPr>
          <p:nvPr>
            <p:ph type="body" sz="quarter" idx="17"/>
          </p:nvPr>
        </p:nvSpPr>
        <p:spPr>
          <a:xfrm>
            <a:off x="2446767" y="2866920"/>
            <a:ext cx="2019600" cy="1008000"/>
          </a:xfrm>
        </p:spPr>
        <p:txBody>
          <a:bodyPr/>
          <a:lstStyle>
            <a:lvl1pPr>
              <a:lnSpc>
                <a:spcPts val="1650"/>
              </a:lnSpc>
              <a:defRPr sz="1400"/>
            </a:lvl1pPr>
          </a:lstStyle>
          <a:p>
            <a:pPr lvl="0"/>
            <a:r>
              <a:rPr lang="en-US"/>
              <a:t>Click to edit Master text styles</a:t>
            </a:r>
          </a:p>
        </p:txBody>
      </p:sp>
      <p:sp>
        <p:nvSpPr>
          <p:cNvPr id="15" name="Textplatzhalter 16">
            <a:extLst>
              <a:ext uri="{FF2B5EF4-FFF2-40B4-BE49-F238E27FC236}">
                <a16:creationId xmlns:a16="http://schemas.microsoft.com/office/drawing/2014/main" id="{64DE51F2-783F-8442-AF71-682F6CE6DD28}"/>
              </a:ext>
            </a:extLst>
          </p:cNvPr>
          <p:cNvSpPr>
            <a:spLocks noGrp="1"/>
          </p:cNvSpPr>
          <p:nvPr>
            <p:ph type="body" sz="quarter" idx="18"/>
          </p:nvPr>
        </p:nvSpPr>
        <p:spPr>
          <a:xfrm>
            <a:off x="4677634" y="2866920"/>
            <a:ext cx="2019600" cy="1008000"/>
          </a:xfrm>
        </p:spPr>
        <p:txBody>
          <a:bodyPr/>
          <a:lstStyle>
            <a:lvl1pPr>
              <a:lnSpc>
                <a:spcPts val="1650"/>
              </a:lnSpc>
              <a:defRPr sz="1400"/>
            </a:lvl1pPr>
          </a:lstStyle>
          <a:p>
            <a:pPr lvl="0"/>
            <a:r>
              <a:rPr lang="en-US"/>
              <a:t>Click to edit Master text styles</a:t>
            </a:r>
          </a:p>
        </p:txBody>
      </p:sp>
      <p:sp>
        <p:nvSpPr>
          <p:cNvPr id="16" name="Textplatzhalter 12">
            <a:extLst>
              <a:ext uri="{FF2B5EF4-FFF2-40B4-BE49-F238E27FC236}">
                <a16:creationId xmlns:a16="http://schemas.microsoft.com/office/drawing/2014/main" id="{FF0F6170-6DD9-2F47-9396-50BFF9285CB0}"/>
              </a:ext>
            </a:extLst>
          </p:cNvPr>
          <p:cNvSpPr>
            <a:spLocks noGrp="1"/>
          </p:cNvSpPr>
          <p:nvPr>
            <p:ph type="body" sz="quarter" idx="26"/>
          </p:nvPr>
        </p:nvSpPr>
        <p:spPr>
          <a:xfrm>
            <a:off x="2446767" y="2503610"/>
            <a:ext cx="20196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7" name="Textplatzhalter 12">
            <a:extLst>
              <a:ext uri="{FF2B5EF4-FFF2-40B4-BE49-F238E27FC236}">
                <a16:creationId xmlns:a16="http://schemas.microsoft.com/office/drawing/2014/main" id="{70940E51-04D1-A942-8139-08225E23FA57}"/>
              </a:ext>
            </a:extLst>
          </p:cNvPr>
          <p:cNvSpPr>
            <a:spLocks noGrp="1"/>
          </p:cNvSpPr>
          <p:nvPr>
            <p:ph type="body" sz="quarter" idx="27"/>
          </p:nvPr>
        </p:nvSpPr>
        <p:spPr>
          <a:xfrm>
            <a:off x="4677634" y="2503610"/>
            <a:ext cx="20196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8" name="Textplatzhalter 12">
            <a:extLst>
              <a:ext uri="{FF2B5EF4-FFF2-40B4-BE49-F238E27FC236}">
                <a16:creationId xmlns:a16="http://schemas.microsoft.com/office/drawing/2014/main" id="{0B3DC39D-A0A2-E64F-9893-646E95AB5024}"/>
              </a:ext>
            </a:extLst>
          </p:cNvPr>
          <p:cNvSpPr>
            <a:spLocks noGrp="1"/>
          </p:cNvSpPr>
          <p:nvPr>
            <p:ph type="body" sz="quarter" idx="28"/>
          </p:nvPr>
        </p:nvSpPr>
        <p:spPr>
          <a:xfrm>
            <a:off x="2480400" y="4252951"/>
            <a:ext cx="4183199"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9" name="Bildplatzhalter 14">
            <a:extLst>
              <a:ext uri="{FF2B5EF4-FFF2-40B4-BE49-F238E27FC236}">
                <a16:creationId xmlns:a16="http://schemas.microsoft.com/office/drawing/2014/main" id="{DAAD5569-7072-6541-8842-9EDA2840DA00}"/>
              </a:ext>
            </a:extLst>
          </p:cNvPr>
          <p:cNvSpPr>
            <a:spLocks noGrp="1"/>
          </p:cNvSpPr>
          <p:nvPr>
            <p:ph type="pic" sz="quarter" idx="29"/>
          </p:nvPr>
        </p:nvSpPr>
        <p:spPr>
          <a:xfrm>
            <a:off x="6908500" y="1384301"/>
            <a:ext cx="2019600" cy="1080000"/>
          </a:xfrm>
        </p:spPr>
        <p:txBody>
          <a:bodyPr/>
          <a:lstStyle>
            <a:lvl1pPr marL="0" indent="0">
              <a:buNone/>
              <a:defRPr/>
            </a:lvl1pPr>
          </a:lstStyle>
          <a:p>
            <a:r>
              <a:rPr lang="en-US"/>
              <a:t>Click icon to add picture</a:t>
            </a:r>
            <a:endParaRPr lang="de-DE"/>
          </a:p>
        </p:txBody>
      </p:sp>
      <p:sp>
        <p:nvSpPr>
          <p:cNvPr id="20" name="Textplatzhalter 16">
            <a:extLst>
              <a:ext uri="{FF2B5EF4-FFF2-40B4-BE49-F238E27FC236}">
                <a16:creationId xmlns:a16="http://schemas.microsoft.com/office/drawing/2014/main" id="{92BAC4FD-3A43-0D4C-8CED-B2461D91C7F7}"/>
              </a:ext>
            </a:extLst>
          </p:cNvPr>
          <p:cNvSpPr>
            <a:spLocks noGrp="1"/>
          </p:cNvSpPr>
          <p:nvPr>
            <p:ph type="body" sz="quarter" idx="30"/>
          </p:nvPr>
        </p:nvSpPr>
        <p:spPr>
          <a:xfrm>
            <a:off x="6908500" y="2866920"/>
            <a:ext cx="2019600" cy="1008000"/>
          </a:xfrm>
        </p:spPr>
        <p:txBody>
          <a:bodyPr/>
          <a:lstStyle>
            <a:lvl1pPr>
              <a:lnSpc>
                <a:spcPts val="1650"/>
              </a:lnSpc>
              <a:defRPr sz="1400"/>
            </a:lvl1pPr>
          </a:lstStyle>
          <a:p>
            <a:pPr lvl="0"/>
            <a:r>
              <a:rPr lang="en-US"/>
              <a:t>Click to edit Master text styles</a:t>
            </a:r>
          </a:p>
        </p:txBody>
      </p:sp>
      <p:sp>
        <p:nvSpPr>
          <p:cNvPr id="21" name="Textplatzhalter 12">
            <a:extLst>
              <a:ext uri="{FF2B5EF4-FFF2-40B4-BE49-F238E27FC236}">
                <a16:creationId xmlns:a16="http://schemas.microsoft.com/office/drawing/2014/main" id="{CE63DD9B-D29B-194A-88B5-173E7939F27F}"/>
              </a:ext>
            </a:extLst>
          </p:cNvPr>
          <p:cNvSpPr>
            <a:spLocks noGrp="1"/>
          </p:cNvSpPr>
          <p:nvPr>
            <p:ph type="body" sz="quarter" idx="31"/>
          </p:nvPr>
        </p:nvSpPr>
        <p:spPr>
          <a:xfrm>
            <a:off x="6908500" y="2503610"/>
            <a:ext cx="2019600"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Tree>
    <p:extLst>
      <p:ext uri="{BB962C8B-B14F-4D97-AF65-F5344CB8AC3E}">
        <p14:creationId xmlns:p14="http://schemas.microsoft.com/office/powerpoint/2010/main" val="13128486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5 Picutres/Columns+5 Subheads+Summa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29A023-436B-354C-B488-B5BCE11E93DB}"/>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A95EF1A2-870C-A648-888E-31541D6D91E9}"/>
              </a:ext>
            </a:extLst>
          </p:cNvPr>
          <p:cNvSpPr>
            <a:spLocks noGrp="1"/>
          </p:cNvSpPr>
          <p:nvPr>
            <p:ph type="dt" sz="half" idx="10"/>
          </p:nvPr>
        </p:nvSpPr>
        <p:spPr/>
        <p:txBody>
          <a:bodyPr/>
          <a:lstStyle/>
          <a:p>
            <a:fld id="{E1C7E558-D490-4ABA-BFB9-12D5108FF615}" type="datetime1">
              <a:rPr lang="nl-BE" smtClean="0"/>
              <a:t>21/02/2024</a:t>
            </a:fld>
            <a:endParaRPr lang="de-DE"/>
          </a:p>
        </p:txBody>
      </p:sp>
      <p:sp>
        <p:nvSpPr>
          <p:cNvPr id="4" name="Foliennummernplatzhalter 3">
            <a:extLst>
              <a:ext uri="{FF2B5EF4-FFF2-40B4-BE49-F238E27FC236}">
                <a16:creationId xmlns:a16="http://schemas.microsoft.com/office/drawing/2014/main" id="{65B06189-8A05-4E49-BA8F-495F5DBF2743}"/>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1B7281CA-8962-3E45-8152-5C202C8BB589}"/>
              </a:ext>
            </a:extLst>
          </p:cNvPr>
          <p:cNvSpPr>
            <a:spLocks noGrp="1"/>
          </p:cNvSpPr>
          <p:nvPr>
            <p:ph type="ftr" sz="quarter" idx="12"/>
          </p:nvPr>
        </p:nvSpPr>
        <p:spPr/>
        <p:txBody>
          <a:bodyPr/>
          <a:lstStyle/>
          <a:p>
            <a:endParaRPr lang="de-DE"/>
          </a:p>
        </p:txBody>
      </p:sp>
      <p:sp>
        <p:nvSpPr>
          <p:cNvPr id="6" name="Textplatzhalter 12">
            <a:extLst>
              <a:ext uri="{FF2B5EF4-FFF2-40B4-BE49-F238E27FC236}">
                <a16:creationId xmlns:a16="http://schemas.microsoft.com/office/drawing/2014/main" id="{6480581F-5A5E-754A-86F5-970D9DBCBD5E}"/>
              </a:ext>
            </a:extLst>
          </p:cNvPr>
          <p:cNvSpPr>
            <a:spLocks noGrp="1"/>
          </p:cNvSpPr>
          <p:nvPr>
            <p:ph type="body" sz="quarter" idx="22"/>
          </p:nvPr>
        </p:nvSpPr>
        <p:spPr>
          <a:xfrm>
            <a:off x="215900" y="2503610"/>
            <a:ext cx="16596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7" name="Bildplatzhalter 14">
            <a:extLst>
              <a:ext uri="{FF2B5EF4-FFF2-40B4-BE49-F238E27FC236}">
                <a16:creationId xmlns:a16="http://schemas.microsoft.com/office/drawing/2014/main" id="{188393D2-2229-A542-A44E-9B4AF491F6E7}"/>
              </a:ext>
            </a:extLst>
          </p:cNvPr>
          <p:cNvSpPr>
            <a:spLocks noGrp="1"/>
          </p:cNvSpPr>
          <p:nvPr>
            <p:ph type="pic" sz="quarter" idx="23"/>
          </p:nvPr>
        </p:nvSpPr>
        <p:spPr>
          <a:xfrm>
            <a:off x="215900" y="1384300"/>
            <a:ext cx="1659600" cy="1080000"/>
          </a:xfrm>
        </p:spPr>
        <p:txBody>
          <a:bodyPr/>
          <a:lstStyle>
            <a:lvl1pPr marL="0" indent="0">
              <a:buNone/>
              <a:defRPr/>
            </a:lvl1pPr>
          </a:lstStyle>
          <a:p>
            <a:r>
              <a:rPr lang="en-US"/>
              <a:t>Click icon to add picture</a:t>
            </a:r>
            <a:endParaRPr lang="de-DE"/>
          </a:p>
        </p:txBody>
      </p:sp>
      <p:sp>
        <p:nvSpPr>
          <p:cNvPr id="8" name="Textplatzhalter 16">
            <a:extLst>
              <a:ext uri="{FF2B5EF4-FFF2-40B4-BE49-F238E27FC236}">
                <a16:creationId xmlns:a16="http://schemas.microsoft.com/office/drawing/2014/main" id="{717171A2-38CB-4343-953B-6CFCF5B19E47}"/>
              </a:ext>
            </a:extLst>
          </p:cNvPr>
          <p:cNvSpPr>
            <a:spLocks noGrp="1"/>
          </p:cNvSpPr>
          <p:nvPr>
            <p:ph type="body" sz="quarter" idx="16"/>
          </p:nvPr>
        </p:nvSpPr>
        <p:spPr>
          <a:xfrm>
            <a:off x="215900" y="2866920"/>
            <a:ext cx="1659600" cy="1008000"/>
          </a:xfrm>
        </p:spPr>
        <p:txBody>
          <a:bodyPr/>
          <a:lstStyle>
            <a:lvl1pPr>
              <a:lnSpc>
                <a:spcPts val="1450"/>
              </a:lnSpc>
              <a:defRPr sz="1200"/>
            </a:lvl1pPr>
          </a:lstStyle>
          <a:p>
            <a:pPr lvl="0"/>
            <a:r>
              <a:rPr lang="en-US"/>
              <a:t>Click to edit Master text styles</a:t>
            </a:r>
          </a:p>
        </p:txBody>
      </p:sp>
      <p:sp>
        <p:nvSpPr>
          <p:cNvPr id="9" name="Bildplatzhalter 14">
            <a:extLst>
              <a:ext uri="{FF2B5EF4-FFF2-40B4-BE49-F238E27FC236}">
                <a16:creationId xmlns:a16="http://schemas.microsoft.com/office/drawing/2014/main" id="{ECB36977-74E2-E444-AF1D-C73E32F87410}"/>
              </a:ext>
            </a:extLst>
          </p:cNvPr>
          <p:cNvSpPr>
            <a:spLocks noGrp="1"/>
          </p:cNvSpPr>
          <p:nvPr>
            <p:ph type="pic" sz="quarter" idx="24"/>
          </p:nvPr>
        </p:nvSpPr>
        <p:spPr>
          <a:xfrm>
            <a:off x="1979050" y="1384300"/>
            <a:ext cx="1659600" cy="1080000"/>
          </a:xfrm>
        </p:spPr>
        <p:txBody>
          <a:bodyPr/>
          <a:lstStyle>
            <a:lvl1pPr marL="0" indent="0">
              <a:buNone/>
              <a:defRPr/>
            </a:lvl1pPr>
          </a:lstStyle>
          <a:p>
            <a:r>
              <a:rPr lang="en-US"/>
              <a:t>Click icon to add picture</a:t>
            </a:r>
            <a:endParaRPr lang="de-DE"/>
          </a:p>
        </p:txBody>
      </p:sp>
      <p:sp>
        <p:nvSpPr>
          <p:cNvPr id="10" name="Bildplatzhalter 14">
            <a:extLst>
              <a:ext uri="{FF2B5EF4-FFF2-40B4-BE49-F238E27FC236}">
                <a16:creationId xmlns:a16="http://schemas.microsoft.com/office/drawing/2014/main" id="{360E4E0C-E158-4B45-BD25-7098CB916CB8}"/>
              </a:ext>
            </a:extLst>
          </p:cNvPr>
          <p:cNvSpPr>
            <a:spLocks noGrp="1"/>
          </p:cNvSpPr>
          <p:nvPr>
            <p:ph type="pic" sz="quarter" idx="25"/>
          </p:nvPr>
        </p:nvSpPr>
        <p:spPr>
          <a:xfrm>
            <a:off x="3742200" y="1384300"/>
            <a:ext cx="1659600" cy="1080000"/>
          </a:xfrm>
        </p:spPr>
        <p:txBody>
          <a:bodyPr/>
          <a:lstStyle>
            <a:lvl1pPr marL="0" indent="0">
              <a:buNone/>
              <a:defRPr/>
            </a:lvl1pPr>
          </a:lstStyle>
          <a:p>
            <a:r>
              <a:rPr lang="en-US"/>
              <a:t>Click icon to add picture</a:t>
            </a:r>
            <a:endParaRPr lang="de-DE"/>
          </a:p>
        </p:txBody>
      </p:sp>
      <p:sp>
        <p:nvSpPr>
          <p:cNvPr id="11" name="Bildplatzhalter 14">
            <a:extLst>
              <a:ext uri="{FF2B5EF4-FFF2-40B4-BE49-F238E27FC236}">
                <a16:creationId xmlns:a16="http://schemas.microsoft.com/office/drawing/2014/main" id="{247AD18B-715F-2446-8DF8-482BA0FF5157}"/>
              </a:ext>
            </a:extLst>
          </p:cNvPr>
          <p:cNvSpPr>
            <a:spLocks noGrp="1"/>
          </p:cNvSpPr>
          <p:nvPr>
            <p:ph type="pic" sz="quarter" idx="26"/>
          </p:nvPr>
        </p:nvSpPr>
        <p:spPr>
          <a:xfrm>
            <a:off x="5505350" y="1384300"/>
            <a:ext cx="1659600" cy="1080000"/>
          </a:xfrm>
        </p:spPr>
        <p:txBody>
          <a:bodyPr/>
          <a:lstStyle>
            <a:lvl1pPr marL="0" indent="0">
              <a:buNone/>
              <a:defRPr/>
            </a:lvl1pPr>
          </a:lstStyle>
          <a:p>
            <a:r>
              <a:rPr lang="en-US"/>
              <a:t>Click icon to add picture</a:t>
            </a:r>
            <a:endParaRPr lang="de-DE"/>
          </a:p>
        </p:txBody>
      </p:sp>
      <p:sp>
        <p:nvSpPr>
          <p:cNvPr id="12" name="Bildplatzhalter 14">
            <a:extLst>
              <a:ext uri="{FF2B5EF4-FFF2-40B4-BE49-F238E27FC236}">
                <a16:creationId xmlns:a16="http://schemas.microsoft.com/office/drawing/2014/main" id="{AF8EDCA8-1E95-414D-97DF-64142342123F}"/>
              </a:ext>
            </a:extLst>
          </p:cNvPr>
          <p:cNvSpPr>
            <a:spLocks noGrp="1"/>
          </p:cNvSpPr>
          <p:nvPr>
            <p:ph type="pic" sz="quarter" idx="27"/>
          </p:nvPr>
        </p:nvSpPr>
        <p:spPr>
          <a:xfrm>
            <a:off x="7268500" y="1384300"/>
            <a:ext cx="1659600" cy="1080000"/>
          </a:xfrm>
        </p:spPr>
        <p:txBody>
          <a:bodyPr/>
          <a:lstStyle>
            <a:lvl1pPr marL="0" indent="0">
              <a:buNone/>
              <a:defRPr/>
            </a:lvl1pPr>
          </a:lstStyle>
          <a:p>
            <a:r>
              <a:rPr lang="en-US"/>
              <a:t>Click icon to add picture</a:t>
            </a:r>
            <a:endParaRPr lang="de-DE"/>
          </a:p>
        </p:txBody>
      </p:sp>
      <p:grpSp>
        <p:nvGrpSpPr>
          <p:cNvPr id="13" name="Gruppieren 12">
            <a:extLst>
              <a:ext uri="{FF2B5EF4-FFF2-40B4-BE49-F238E27FC236}">
                <a16:creationId xmlns:a16="http://schemas.microsoft.com/office/drawing/2014/main" id="{F563DC81-F9A4-774E-AFB8-AB225C8AE8FC}"/>
              </a:ext>
            </a:extLst>
          </p:cNvPr>
          <p:cNvGrpSpPr/>
          <p:nvPr userDrawn="1"/>
        </p:nvGrpSpPr>
        <p:grpSpPr>
          <a:xfrm>
            <a:off x="3200400" y="3905598"/>
            <a:ext cx="2743200" cy="252000"/>
            <a:chOff x="2479126" y="2981540"/>
            <a:chExt cx="4182575" cy="501435"/>
          </a:xfrm>
        </p:grpSpPr>
        <p:cxnSp>
          <p:nvCxnSpPr>
            <p:cNvPr id="14" name="Gerade Verbindung 13">
              <a:extLst>
                <a:ext uri="{FF2B5EF4-FFF2-40B4-BE49-F238E27FC236}">
                  <a16:creationId xmlns:a16="http://schemas.microsoft.com/office/drawing/2014/main" id="{D061102E-BB09-E64A-BE89-96338C59FCEF}"/>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5" name="Gerade Verbindung 14">
              <a:extLst>
                <a:ext uri="{FF2B5EF4-FFF2-40B4-BE49-F238E27FC236}">
                  <a16:creationId xmlns:a16="http://schemas.microsoft.com/office/drawing/2014/main" id="{EDCCEB45-B073-8D48-AC9D-4CB7103196B9}"/>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16" name="Textplatzhalter 12">
            <a:extLst>
              <a:ext uri="{FF2B5EF4-FFF2-40B4-BE49-F238E27FC236}">
                <a16:creationId xmlns:a16="http://schemas.microsoft.com/office/drawing/2014/main" id="{2825CF1D-CD71-EC4D-A0EF-27D0D76A104B}"/>
              </a:ext>
            </a:extLst>
          </p:cNvPr>
          <p:cNvSpPr>
            <a:spLocks noGrp="1"/>
          </p:cNvSpPr>
          <p:nvPr>
            <p:ph type="body" sz="quarter" idx="28"/>
          </p:nvPr>
        </p:nvSpPr>
        <p:spPr>
          <a:xfrm>
            <a:off x="2480400" y="4252951"/>
            <a:ext cx="4183199" cy="324000"/>
          </a:xfrm>
          <a:prstGeom prst="rect">
            <a:avLst/>
          </a:prstGeom>
          <a:noFill/>
          <a:ln w="28575">
            <a:noFill/>
          </a:ln>
        </p:spPr>
        <p:txBody>
          <a:bodyPr lIns="72000" tIns="72000" rIns="72000" bIns="72000" anchor="ctr" anchorCtr="1">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9" name="Textplatzhalter 12">
            <a:extLst>
              <a:ext uri="{FF2B5EF4-FFF2-40B4-BE49-F238E27FC236}">
                <a16:creationId xmlns:a16="http://schemas.microsoft.com/office/drawing/2014/main" id="{DD650E4B-677B-0D41-8A55-FCA1FCA8BB25}"/>
              </a:ext>
            </a:extLst>
          </p:cNvPr>
          <p:cNvSpPr>
            <a:spLocks noGrp="1"/>
          </p:cNvSpPr>
          <p:nvPr>
            <p:ph type="body" sz="quarter" idx="29"/>
          </p:nvPr>
        </p:nvSpPr>
        <p:spPr>
          <a:xfrm>
            <a:off x="1979050" y="2503610"/>
            <a:ext cx="16596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0" name="Textplatzhalter 16">
            <a:extLst>
              <a:ext uri="{FF2B5EF4-FFF2-40B4-BE49-F238E27FC236}">
                <a16:creationId xmlns:a16="http://schemas.microsoft.com/office/drawing/2014/main" id="{D4C60A61-2EB7-1944-A151-94EA253376AC}"/>
              </a:ext>
            </a:extLst>
          </p:cNvPr>
          <p:cNvSpPr>
            <a:spLocks noGrp="1"/>
          </p:cNvSpPr>
          <p:nvPr>
            <p:ph type="body" sz="quarter" idx="30"/>
          </p:nvPr>
        </p:nvSpPr>
        <p:spPr>
          <a:xfrm>
            <a:off x="1979050" y="2866920"/>
            <a:ext cx="1659600" cy="1008000"/>
          </a:xfrm>
        </p:spPr>
        <p:txBody>
          <a:bodyPr/>
          <a:lstStyle>
            <a:lvl1pPr>
              <a:lnSpc>
                <a:spcPts val="1450"/>
              </a:lnSpc>
              <a:defRPr sz="1200"/>
            </a:lvl1pPr>
          </a:lstStyle>
          <a:p>
            <a:pPr lvl="0"/>
            <a:r>
              <a:rPr lang="en-US"/>
              <a:t>Click to edit Master text styles</a:t>
            </a:r>
          </a:p>
        </p:txBody>
      </p:sp>
      <p:sp>
        <p:nvSpPr>
          <p:cNvPr id="21" name="Textplatzhalter 16">
            <a:extLst>
              <a:ext uri="{FF2B5EF4-FFF2-40B4-BE49-F238E27FC236}">
                <a16:creationId xmlns:a16="http://schemas.microsoft.com/office/drawing/2014/main" id="{48C4BF09-AC55-9647-BC5C-75C59955BB5A}"/>
              </a:ext>
            </a:extLst>
          </p:cNvPr>
          <p:cNvSpPr>
            <a:spLocks noGrp="1"/>
          </p:cNvSpPr>
          <p:nvPr>
            <p:ph type="body" sz="quarter" idx="17"/>
          </p:nvPr>
        </p:nvSpPr>
        <p:spPr>
          <a:xfrm>
            <a:off x="3742200" y="2866920"/>
            <a:ext cx="1659600" cy="1008000"/>
          </a:xfrm>
        </p:spPr>
        <p:txBody>
          <a:bodyPr/>
          <a:lstStyle>
            <a:lvl1pPr>
              <a:lnSpc>
                <a:spcPts val="1450"/>
              </a:lnSpc>
              <a:defRPr sz="1200"/>
            </a:lvl1pPr>
          </a:lstStyle>
          <a:p>
            <a:pPr lvl="0"/>
            <a:r>
              <a:rPr lang="en-US"/>
              <a:t>Click to edit Master text styles</a:t>
            </a:r>
          </a:p>
        </p:txBody>
      </p:sp>
      <p:sp>
        <p:nvSpPr>
          <p:cNvPr id="22" name="Textplatzhalter 16">
            <a:extLst>
              <a:ext uri="{FF2B5EF4-FFF2-40B4-BE49-F238E27FC236}">
                <a16:creationId xmlns:a16="http://schemas.microsoft.com/office/drawing/2014/main" id="{E27A9F2E-5304-154B-B3DF-50A182E1E0A5}"/>
              </a:ext>
            </a:extLst>
          </p:cNvPr>
          <p:cNvSpPr>
            <a:spLocks noGrp="1"/>
          </p:cNvSpPr>
          <p:nvPr>
            <p:ph type="body" sz="quarter" idx="18"/>
          </p:nvPr>
        </p:nvSpPr>
        <p:spPr>
          <a:xfrm>
            <a:off x="5505350" y="2866920"/>
            <a:ext cx="1659600" cy="1008000"/>
          </a:xfrm>
        </p:spPr>
        <p:txBody>
          <a:bodyPr/>
          <a:lstStyle>
            <a:lvl1pPr>
              <a:lnSpc>
                <a:spcPts val="1450"/>
              </a:lnSpc>
              <a:defRPr sz="1200"/>
            </a:lvl1pPr>
          </a:lstStyle>
          <a:p>
            <a:pPr lvl="0"/>
            <a:r>
              <a:rPr lang="en-US"/>
              <a:t>Click to edit Master text styles</a:t>
            </a:r>
          </a:p>
        </p:txBody>
      </p:sp>
      <p:sp>
        <p:nvSpPr>
          <p:cNvPr id="23" name="Textplatzhalter 12">
            <a:extLst>
              <a:ext uri="{FF2B5EF4-FFF2-40B4-BE49-F238E27FC236}">
                <a16:creationId xmlns:a16="http://schemas.microsoft.com/office/drawing/2014/main" id="{D2BB8B77-EE24-A14A-8AD8-A89F5252D1DE}"/>
              </a:ext>
            </a:extLst>
          </p:cNvPr>
          <p:cNvSpPr>
            <a:spLocks noGrp="1"/>
          </p:cNvSpPr>
          <p:nvPr>
            <p:ph type="body" sz="quarter" idx="31"/>
          </p:nvPr>
        </p:nvSpPr>
        <p:spPr>
          <a:xfrm>
            <a:off x="3742200" y="2503610"/>
            <a:ext cx="16596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4" name="Textplatzhalter 12">
            <a:extLst>
              <a:ext uri="{FF2B5EF4-FFF2-40B4-BE49-F238E27FC236}">
                <a16:creationId xmlns:a16="http://schemas.microsoft.com/office/drawing/2014/main" id="{B7242573-1650-DB4C-A9B6-824F1B7C77D6}"/>
              </a:ext>
            </a:extLst>
          </p:cNvPr>
          <p:cNvSpPr>
            <a:spLocks noGrp="1"/>
          </p:cNvSpPr>
          <p:nvPr>
            <p:ph type="body" sz="quarter" idx="32"/>
          </p:nvPr>
        </p:nvSpPr>
        <p:spPr>
          <a:xfrm>
            <a:off x="5505350" y="2503610"/>
            <a:ext cx="16596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5" name="Textplatzhalter 16">
            <a:extLst>
              <a:ext uri="{FF2B5EF4-FFF2-40B4-BE49-F238E27FC236}">
                <a16:creationId xmlns:a16="http://schemas.microsoft.com/office/drawing/2014/main" id="{49E6D27C-6D59-8A4C-9AFF-78DA739E5A5D}"/>
              </a:ext>
            </a:extLst>
          </p:cNvPr>
          <p:cNvSpPr>
            <a:spLocks noGrp="1"/>
          </p:cNvSpPr>
          <p:nvPr>
            <p:ph type="body" sz="quarter" idx="33"/>
          </p:nvPr>
        </p:nvSpPr>
        <p:spPr>
          <a:xfrm>
            <a:off x="7268500" y="2866920"/>
            <a:ext cx="1659600" cy="1008000"/>
          </a:xfrm>
        </p:spPr>
        <p:txBody>
          <a:bodyPr/>
          <a:lstStyle>
            <a:lvl1pPr>
              <a:lnSpc>
                <a:spcPts val="1450"/>
              </a:lnSpc>
              <a:defRPr sz="1200"/>
            </a:lvl1pPr>
          </a:lstStyle>
          <a:p>
            <a:pPr lvl="0"/>
            <a:r>
              <a:rPr lang="en-US"/>
              <a:t>Click to edit Master text styles</a:t>
            </a:r>
          </a:p>
        </p:txBody>
      </p:sp>
      <p:sp>
        <p:nvSpPr>
          <p:cNvPr id="26" name="Textplatzhalter 12">
            <a:extLst>
              <a:ext uri="{FF2B5EF4-FFF2-40B4-BE49-F238E27FC236}">
                <a16:creationId xmlns:a16="http://schemas.microsoft.com/office/drawing/2014/main" id="{8DF14F85-0203-FA49-A728-C500E2D8BCB1}"/>
              </a:ext>
            </a:extLst>
          </p:cNvPr>
          <p:cNvSpPr>
            <a:spLocks noGrp="1"/>
          </p:cNvSpPr>
          <p:nvPr>
            <p:ph type="body" sz="quarter" idx="34"/>
          </p:nvPr>
        </p:nvSpPr>
        <p:spPr>
          <a:xfrm>
            <a:off x="7268500" y="2503610"/>
            <a:ext cx="16596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Tree>
    <p:extLst>
      <p:ext uri="{BB962C8B-B14F-4D97-AF65-F5344CB8AC3E}">
        <p14:creationId xmlns:p14="http://schemas.microsoft.com/office/powerpoint/2010/main" val="11782130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ICONS+3 Subheads+Summa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3EC23A-73E0-2146-A9FB-EABF97328EE1}"/>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113DFED1-5472-AE4C-9D12-1F5AFBEB4909}"/>
              </a:ext>
            </a:extLst>
          </p:cNvPr>
          <p:cNvSpPr>
            <a:spLocks noGrp="1"/>
          </p:cNvSpPr>
          <p:nvPr>
            <p:ph type="dt" sz="half" idx="10"/>
          </p:nvPr>
        </p:nvSpPr>
        <p:spPr/>
        <p:txBody>
          <a:bodyPr/>
          <a:lstStyle/>
          <a:p>
            <a:fld id="{55151B18-42B5-4641-9711-E80195413686}" type="datetime1">
              <a:rPr lang="nl-BE" smtClean="0"/>
              <a:t>21/02/2024</a:t>
            </a:fld>
            <a:endParaRPr lang="de-DE"/>
          </a:p>
        </p:txBody>
      </p:sp>
      <p:sp>
        <p:nvSpPr>
          <p:cNvPr id="4" name="Foliennummernplatzhalter 3">
            <a:extLst>
              <a:ext uri="{FF2B5EF4-FFF2-40B4-BE49-F238E27FC236}">
                <a16:creationId xmlns:a16="http://schemas.microsoft.com/office/drawing/2014/main" id="{D70CC067-1E0B-174B-B0DB-DF63AE85ABC3}"/>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C6B9A640-A58C-F24E-AFCE-1AAEF27315EA}"/>
              </a:ext>
            </a:extLst>
          </p:cNvPr>
          <p:cNvSpPr>
            <a:spLocks noGrp="1"/>
          </p:cNvSpPr>
          <p:nvPr>
            <p:ph type="ftr" sz="quarter" idx="12"/>
          </p:nvPr>
        </p:nvSpPr>
        <p:spPr/>
        <p:txBody>
          <a:bodyPr/>
          <a:lstStyle/>
          <a:p>
            <a:endParaRPr lang="de-DE"/>
          </a:p>
        </p:txBody>
      </p:sp>
      <p:grpSp>
        <p:nvGrpSpPr>
          <p:cNvPr id="6" name="Gruppieren 5">
            <a:extLst>
              <a:ext uri="{FF2B5EF4-FFF2-40B4-BE49-F238E27FC236}">
                <a16:creationId xmlns:a16="http://schemas.microsoft.com/office/drawing/2014/main" id="{B3D65FFB-A792-1D42-AE45-77FC7C56ECD5}"/>
              </a:ext>
            </a:extLst>
          </p:cNvPr>
          <p:cNvGrpSpPr/>
          <p:nvPr userDrawn="1"/>
        </p:nvGrpSpPr>
        <p:grpSpPr>
          <a:xfrm>
            <a:off x="3202200" y="3774893"/>
            <a:ext cx="2739600" cy="252000"/>
            <a:chOff x="2479126" y="2981540"/>
            <a:chExt cx="4182575" cy="501435"/>
          </a:xfrm>
        </p:grpSpPr>
        <p:cxnSp>
          <p:nvCxnSpPr>
            <p:cNvPr id="7" name="Gerade Verbindung 6">
              <a:extLst>
                <a:ext uri="{FF2B5EF4-FFF2-40B4-BE49-F238E27FC236}">
                  <a16:creationId xmlns:a16="http://schemas.microsoft.com/office/drawing/2014/main" id="{53B2B02E-438D-C241-AE00-0F8E1C5E3C81}"/>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 name="Gerade Verbindung 7">
              <a:extLst>
                <a:ext uri="{FF2B5EF4-FFF2-40B4-BE49-F238E27FC236}">
                  <a16:creationId xmlns:a16="http://schemas.microsoft.com/office/drawing/2014/main" id="{094EBFE9-B45A-A844-BDCC-B01E2BFDFED6}"/>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9" name="Textplatzhalter 12">
            <a:extLst>
              <a:ext uri="{FF2B5EF4-FFF2-40B4-BE49-F238E27FC236}">
                <a16:creationId xmlns:a16="http://schemas.microsoft.com/office/drawing/2014/main" id="{E7F93921-62C1-8645-B8AD-FF347AD3AA71}"/>
              </a:ext>
            </a:extLst>
          </p:cNvPr>
          <p:cNvSpPr>
            <a:spLocks noGrp="1"/>
          </p:cNvSpPr>
          <p:nvPr>
            <p:ph type="body" sz="quarter" idx="22"/>
          </p:nvPr>
        </p:nvSpPr>
        <p:spPr>
          <a:xfrm>
            <a:off x="215900" y="2503610"/>
            <a:ext cx="27360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0" name="Textplatzhalter 16">
            <a:extLst>
              <a:ext uri="{FF2B5EF4-FFF2-40B4-BE49-F238E27FC236}">
                <a16:creationId xmlns:a16="http://schemas.microsoft.com/office/drawing/2014/main" id="{B5986C8D-57A7-7F42-A484-E122CDCB85E0}"/>
              </a:ext>
            </a:extLst>
          </p:cNvPr>
          <p:cNvSpPr>
            <a:spLocks noGrp="1"/>
          </p:cNvSpPr>
          <p:nvPr>
            <p:ph type="body" sz="quarter" idx="16"/>
          </p:nvPr>
        </p:nvSpPr>
        <p:spPr>
          <a:xfrm>
            <a:off x="215900" y="2866920"/>
            <a:ext cx="2739600" cy="1008000"/>
          </a:xfrm>
        </p:spPr>
        <p:txBody>
          <a:bodyPr/>
          <a:lstStyle>
            <a:lvl1pPr>
              <a:lnSpc>
                <a:spcPts val="1650"/>
              </a:lnSpc>
              <a:defRPr sz="1400"/>
            </a:lvl1pPr>
          </a:lstStyle>
          <a:p>
            <a:pPr lvl="0"/>
            <a:r>
              <a:rPr lang="en-US"/>
              <a:t>Click to edit Master text styles</a:t>
            </a:r>
          </a:p>
        </p:txBody>
      </p:sp>
      <p:sp>
        <p:nvSpPr>
          <p:cNvPr id="11" name="Textplatzhalter 16">
            <a:extLst>
              <a:ext uri="{FF2B5EF4-FFF2-40B4-BE49-F238E27FC236}">
                <a16:creationId xmlns:a16="http://schemas.microsoft.com/office/drawing/2014/main" id="{8C644C41-627B-3D4E-BFC2-9B9FE742099D}"/>
              </a:ext>
            </a:extLst>
          </p:cNvPr>
          <p:cNvSpPr>
            <a:spLocks noGrp="1"/>
          </p:cNvSpPr>
          <p:nvPr>
            <p:ph type="body" sz="quarter" idx="17"/>
          </p:nvPr>
        </p:nvSpPr>
        <p:spPr>
          <a:xfrm>
            <a:off x="3207585" y="2866920"/>
            <a:ext cx="2739600" cy="1008000"/>
          </a:xfrm>
        </p:spPr>
        <p:txBody>
          <a:bodyPr/>
          <a:lstStyle>
            <a:lvl1pPr>
              <a:lnSpc>
                <a:spcPts val="1650"/>
              </a:lnSpc>
              <a:defRPr sz="1400"/>
            </a:lvl1pPr>
          </a:lstStyle>
          <a:p>
            <a:pPr lvl="0"/>
            <a:r>
              <a:rPr lang="en-US"/>
              <a:t>Click to edit Master text styles</a:t>
            </a:r>
          </a:p>
        </p:txBody>
      </p:sp>
      <p:sp>
        <p:nvSpPr>
          <p:cNvPr id="12" name="Textplatzhalter 16">
            <a:extLst>
              <a:ext uri="{FF2B5EF4-FFF2-40B4-BE49-F238E27FC236}">
                <a16:creationId xmlns:a16="http://schemas.microsoft.com/office/drawing/2014/main" id="{36F8E250-A1CA-5744-9540-FCC3FAE5625F}"/>
              </a:ext>
            </a:extLst>
          </p:cNvPr>
          <p:cNvSpPr>
            <a:spLocks noGrp="1"/>
          </p:cNvSpPr>
          <p:nvPr>
            <p:ph type="body" sz="quarter" idx="18"/>
          </p:nvPr>
        </p:nvSpPr>
        <p:spPr>
          <a:xfrm>
            <a:off x="6189094" y="2866920"/>
            <a:ext cx="2739006" cy="1008000"/>
          </a:xfrm>
        </p:spPr>
        <p:txBody>
          <a:bodyPr/>
          <a:lstStyle>
            <a:lvl1pPr>
              <a:lnSpc>
                <a:spcPts val="1650"/>
              </a:lnSpc>
              <a:defRPr sz="1400"/>
            </a:lvl1pPr>
          </a:lstStyle>
          <a:p>
            <a:pPr lvl="0"/>
            <a:r>
              <a:rPr lang="en-US"/>
              <a:t>Click to edit Master text styles</a:t>
            </a:r>
          </a:p>
        </p:txBody>
      </p:sp>
      <p:sp>
        <p:nvSpPr>
          <p:cNvPr id="13" name="Textplatzhalter 12">
            <a:extLst>
              <a:ext uri="{FF2B5EF4-FFF2-40B4-BE49-F238E27FC236}">
                <a16:creationId xmlns:a16="http://schemas.microsoft.com/office/drawing/2014/main" id="{8CF16257-B2E7-1C4E-AB0C-72B3D5F79390}"/>
              </a:ext>
            </a:extLst>
          </p:cNvPr>
          <p:cNvSpPr>
            <a:spLocks noGrp="1"/>
          </p:cNvSpPr>
          <p:nvPr>
            <p:ph type="body" sz="quarter" idx="26"/>
          </p:nvPr>
        </p:nvSpPr>
        <p:spPr>
          <a:xfrm>
            <a:off x="3204000" y="2503610"/>
            <a:ext cx="27360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4" name="Textplatzhalter 12">
            <a:extLst>
              <a:ext uri="{FF2B5EF4-FFF2-40B4-BE49-F238E27FC236}">
                <a16:creationId xmlns:a16="http://schemas.microsoft.com/office/drawing/2014/main" id="{06A07917-4EFC-B343-8AF0-0166DF547B20}"/>
              </a:ext>
            </a:extLst>
          </p:cNvPr>
          <p:cNvSpPr>
            <a:spLocks noGrp="1"/>
          </p:cNvSpPr>
          <p:nvPr>
            <p:ph type="body" sz="quarter" idx="27"/>
          </p:nvPr>
        </p:nvSpPr>
        <p:spPr>
          <a:xfrm>
            <a:off x="6192100" y="2503610"/>
            <a:ext cx="2736000" cy="324000"/>
          </a:xfrm>
          <a:prstGeom prst="rect">
            <a:avLst/>
          </a:prstGeom>
          <a:noFill/>
          <a:ln w="28575">
            <a:noFill/>
          </a:ln>
        </p:spPr>
        <p:txBody>
          <a:bodyPr lIns="0" tIns="0" rIns="0" bIns="0" anchor="ctr" anchorCtr="1">
            <a:noAutofit/>
          </a:bodyPr>
          <a:lstStyle>
            <a:lvl1pPr marL="0" indent="0" algn="ctr">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5" name="Textplatzhalter 12">
            <a:extLst>
              <a:ext uri="{FF2B5EF4-FFF2-40B4-BE49-F238E27FC236}">
                <a16:creationId xmlns:a16="http://schemas.microsoft.com/office/drawing/2014/main" id="{AEEEDFC3-A067-384B-9BA1-3E053CAB9692}"/>
              </a:ext>
            </a:extLst>
          </p:cNvPr>
          <p:cNvSpPr>
            <a:spLocks noGrp="1"/>
          </p:cNvSpPr>
          <p:nvPr>
            <p:ph type="body" sz="quarter" idx="28"/>
          </p:nvPr>
        </p:nvSpPr>
        <p:spPr>
          <a:xfrm>
            <a:off x="2480400" y="4122246"/>
            <a:ext cx="4183199" cy="324000"/>
          </a:xfrm>
          <a:prstGeom prst="rect">
            <a:avLst/>
          </a:prstGeom>
          <a:noFill/>
          <a:ln w="28575">
            <a:noFill/>
          </a:ln>
        </p:spPr>
        <p:txBody>
          <a:bodyPr lIns="72000" tIns="72000" rIns="72000" bIns="72000" anchor="t" anchorCtr="0">
            <a:noAutofit/>
          </a:bodyPr>
          <a:lstStyle>
            <a:lvl1pPr marL="0" indent="0" algn="ctr">
              <a:lnSpc>
                <a:spcPts val="18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6" name="Inhaltsplatzhalter 6">
            <a:extLst>
              <a:ext uri="{FF2B5EF4-FFF2-40B4-BE49-F238E27FC236}">
                <a16:creationId xmlns:a16="http://schemas.microsoft.com/office/drawing/2014/main" id="{EA47578A-052B-3C46-BB07-CDDADD7C8144}"/>
              </a:ext>
            </a:extLst>
          </p:cNvPr>
          <p:cNvSpPr>
            <a:spLocks noGrp="1"/>
          </p:cNvSpPr>
          <p:nvPr>
            <p:ph sz="quarter" idx="37" hasCustomPrompt="1"/>
          </p:nvPr>
        </p:nvSpPr>
        <p:spPr bwMode="auto">
          <a:xfrm>
            <a:off x="1112162" y="1239588"/>
            <a:ext cx="1080000" cy="1080000"/>
          </a:xfrm>
        </p:spPr>
        <p:txBody>
          <a:bodyPr>
            <a:noAutofit/>
          </a:bodyPr>
          <a:lstStyle>
            <a:lvl1pPr marL="0" indent="0">
              <a:buNone/>
              <a:defRPr sz="1200"/>
            </a:lvl1pPr>
          </a:lstStyle>
          <a:p>
            <a:pPr lvl="0"/>
            <a:r>
              <a:rPr lang="de-DE"/>
              <a:t>Icon</a:t>
            </a:r>
          </a:p>
        </p:txBody>
      </p:sp>
      <p:sp>
        <p:nvSpPr>
          <p:cNvPr id="17" name="Inhaltsplatzhalter 6">
            <a:extLst>
              <a:ext uri="{FF2B5EF4-FFF2-40B4-BE49-F238E27FC236}">
                <a16:creationId xmlns:a16="http://schemas.microsoft.com/office/drawing/2014/main" id="{EF1609DE-85EA-0D45-9D0A-708DE98C0190}"/>
              </a:ext>
            </a:extLst>
          </p:cNvPr>
          <p:cNvSpPr>
            <a:spLocks noGrp="1"/>
          </p:cNvSpPr>
          <p:nvPr>
            <p:ph sz="quarter" idx="38" hasCustomPrompt="1"/>
          </p:nvPr>
        </p:nvSpPr>
        <p:spPr bwMode="auto">
          <a:xfrm>
            <a:off x="4033163" y="1239588"/>
            <a:ext cx="1080000" cy="1080000"/>
          </a:xfrm>
        </p:spPr>
        <p:txBody>
          <a:bodyPr>
            <a:noAutofit/>
          </a:bodyPr>
          <a:lstStyle>
            <a:lvl1pPr marL="0" indent="0">
              <a:buNone/>
              <a:defRPr sz="1200"/>
            </a:lvl1pPr>
          </a:lstStyle>
          <a:p>
            <a:pPr lvl="0"/>
            <a:r>
              <a:rPr lang="de-DE"/>
              <a:t>Icon</a:t>
            </a:r>
          </a:p>
        </p:txBody>
      </p:sp>
      <p:sp>
        <p:nvSpPr>
          <p:cNvPr id="18" name="Inhaltsplatzhalter 6">
            <a:extLst>
              <a:ext uri="{FF2B5EF4-FFF2-40B4-BE49-F238E27FC236}">
                <a16:creationId xmlns:a16="http://schemas.microsoft.com/office/drawing/2014/main" id="{6AFA4F6E-12C2-9D4F-A7B5-09F8F98FE79D}"/>
              </a:ext>
            </a:extLst>
          </p:cNvPr>
          <p:cNvSpPr>
            <a:spLocks noGrp="1"/>
          </p:cNvSpPr>
          <p:nvPr>
            <p:ph sz="quarter" idx="39" hasCustomPrompt="1"/>
          </p:nvPr>
        </p:nvSpPr>
        <p:spPr bwMode="auto">
          <a:xfrm>
            <a:off x="6942313" y="1239588"/>
            <a:ext cx="1080000" cy="1080000"/>
          </a:xfrm>
        </p:spPr>
        <p:txBody>
          <a:bodyPr>
            <a:noAutofit/>
          </a:bodyPr>
          <a:lstStyle>
            <a:lvl1pPr marL="0" indent="0">
              <a:buNone/>
              <a:defRPr sz="1200"/>
            </a:lvl1pPr>
          </a:lstStyle>
          <a:p>
            <a:pPr lvl="0"/>
            <a:r>
              <a:rPr lang="de-DE"/>
              <a:t>Icon</a:t>
            </a:r>
          </a:p>
        </p:txBody>
      </p:sp>
    </p:spTree>
    <p:extLst>
      <p:ext uri="{BB962C8B-B14F-4D97-AF65-F5344CB8AC3E}">
        <p14:creationId xmlns:p14="http://schemas.microsoft.com/office/powerpoint/2010/main" val="35887346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 ICONS+4 Subheads+Summa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3E18A7-F304-6C42-B788-AB4266F53BDF}"/>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AFC5F9F1-4B7E-7242-A579-D4852E057DF6}"/>
              </a:ext>
            </a:extLst>
          </p:cNvPr>
          <p:cNvSpPr>
            <a:spLocks noGrp="1"/>
          </p:cNvSpPr>
          <p:nvPr>
            <p:ph type="dt" sz="half" idx="10"/>
          </p:nvPr>
        </p:nvSpPr>
        <p:spPr/>
        <p:txBody>
          <a:bodyPr/>
          <a:lstStyle/>
          <a:p>
            <a:fld id="{7C2BFCC1-B100-4E54-81DF-ACDF974AFE97}" type="datetime1">
              <a:rPr lang="nl-BE" smtClean="0"/>
              <a:t>21/02/2024</a:t>
            </a:fld>
            <a:endParaRPr lang="de-DE"/>
          </a:p>
        </p:txBody>
      </p:sp>
      <p:sp>
        <p:nvSpPr>
          <p:cNvPr id="4" name="Foliennummernplatzhalter 3">
            <a:extLst>
              <a:ext uri="{FF2B5EF4-FFF2-40B4-BE49-F238E27FC236}">
                <a16:creationId xmlns:a16="http://schemas.microsoft.com/office/drawing/2014/main" id="{B4D0EE24-9AB7-5540-A1D0-535A1FDD9CC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13033B72-202C-4545-B50E-60832A310543}"/>
              </a:ext>
            </a:extLst>
          </p:cNvPr>
          <p:cNvSpPr>
            <a:spLocks noGrp="1"/>
          </p:cNvSpPr>
          <p:nvPr>
            <p:ph type="ftr" sz="quarter" idx="12"/>
          </p:nvPr>
        </p:nvSpPr>
        <p:spPr/>
        <p:txBody>
          <a:bodyPr/>
          <a:lstStyle/>
          <a:p>
            <a:endParaRPr lang="de-DE"/>
          </a:p>
        </p:txBody>
      </p:sp>
      <p:grpSp>
        <p:nvGrpSpPr>
          <p:cNvPr id="6" name="Gruppieren 5">
            <a:extLst>
              <a:ext uri="{FF2B5EF4-FFF2-40B4-BE49-F238E27FC236}">
                <a16:creationId xmlns:a16="http://schemas.microsoft.com/office/drawing/2014/main" id="{ADDF9046-B035-CE4A-82FA-3A16DFF24D50}"/>
              </a:ext>
            </a:extLst>
          </p:cNvPr>
          <p:cNvGrpSpPr/>
          <p:nvPr userDrawn="1"/>
        </p:nvGrpSpPr>
        <p:grpSpPr>
          <a:xfrm>
            <a:off x="3202200" y="3851093"/>
            <a:ext cx="2739600" cy="252000"/>
            <a:chOff x="2479126" y="2981540"/>
            <a:chExt cx="4182575" cy="501435"/>
          </a:xfrm>
        </p:grpSpPr>
        <p:cxnSp>
          <p:nvCxnSpPr>
            <p:cNvPr id="7" name="Gerade Verbindung 6">
              <a:extLst>
                <a:ext uri="{FF2B5EF4-FFF2-40B4-BE49-F238E27FC236}">
                  <a16:creationId xmlns:a16="http://schemas.microsoft.com/office/drawing/2014/main" id="{B627DDFC-0DFF-6648-837D-99C5C8AB9AD6}"/>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 name="Gerade Verbindung 7">
              <a:extLst>
                <a:ext uri="{FF2B5EF4-FFF2-40B4-BE49-F238E27FC236}">
                  <a16:creationId xmlns:a16="http://schemas.microsoft.com/office/drawing/2014/main" id="{5C87B3F4-D26E-6D4C-ACEC-39D3F15CD149}"/>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9" name="Textplatzhalter 12">
            <a:extLst>
              <a:ext uri="{FF2B5EF4-FFF2-40B4-BE49-F238E27FC236}">
                <a16:creationId xmlns:a16="http://schemas.microsoft.com/office/drawing/2014/main" id="{883E210A-6610-F242-8518-5325B0C1D214}"/>
              </a:ext>
            </a:extLst>
          </p:cNvPr>
          <p:cNvSpPr>
            <a:spLocks noGrp="1"/>
          </p:cNvSpPr>
          <p:nvPr>
            <p:ph type="body" sz="quarter" idx="22"/>
          </p:nvPr>
        </p:nvSpPr>
        <p:spPr>
          <a:xfrm>
            <a:off x="215900" y="2440855"/>
            <a:ext cx="201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3" name="Textplatzhalter 12">
            <a:extLst>
              <a:ext uri="{FF2B5EF4-FFF2-40B4-BE49-F238E27FC236}">
                <a16:creationId xmlns:a16="http://schemas.microsoft.com/office/drawing/2014/main" id="{68E043B3-B54B-F844-B365-80ABF86AB99C}"/>
              </a:ext>
            </a:extLst>
          </p:cNvPr>
          <p:cNvSpPr>
            <a:spLocks noGrp="1"/>
          </p:cNvSpPr>
          <p:nvPr>
            <p:ph type="body" sz="quarter" idx="26"/>
          </p:nvPr>
        </p:nvSpPr>
        <p:spPr>
          <a:xfrm>
            <a:off x="2446767" y="2440855"/>
            <a:ext cx="201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4" name="Textplatzhalter 12">
            <a:extLst>
              <a:ext uri="{FF2B5EF4-FFF2-40B4-BE49-F238E27FC236}">
                <a16:creationId xmlns:a16="http://schemas.microsoft.com/office/drawing/2014/main" id="{05B33A53-24DE-9444-804C-7DEAD22660E8}"/>
              </a:ext>
            </a:extLst>
          </p:cNvPr>
          <p:cNvSpPr>
            <a:spLocks noGrp="1"/>
          </p:cNvSpPr>
          <p:nvPr>
            <p:ph type="body" sz="quarter" idx="27"/>
          </p:nvPr>
        </p:nvSpPr>
        <p:spPr>
          <a:xfrm>
            <a:off x="6908500" y="2440855"/>
            <a:ext cx="201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5" name="Textplatzhalter 12">
            <a:extLst>
              <a:ext uri="{FF2B5EF4-FFF2-40B4-BE49-F238E27FC236}">
                <a16:creationId xmlns:a16="http://schemas.microsoft.com/office/drawing/2014/main" id="{E0142223-99C0-2D48-B800-A9C2FC7FD791}"/>
              </a:ext>
            </a:extLst>
          </p:cNvPr>
          <p:cNvSpPr>
            <a:spLocks noGrp="1"/>
          </p:cNvSpPr>
          <p:nvPr>
            <p:ph type="body" sz="quarter" idx="28"/>
          </p:nvPr>
        </p:nvSpPr>
        <p:spPr>
          <a:xfrm>
            <a:off x="2480400" y="4122246"/>
            <a:ext cx="4183199" cy="324000"/>
          </a:xfrm>
          <a:prstGeom prst="rect">
            <a:avLst/>
          </a:prstGeom>
          <a:noFill/>
          <a:ln w="28575">
            <a:noFill/>
          </a:ln>
        </p:spPr>
        <p:txBody>
          <a:bodyPr lIns="72000" tIns="72000" rIns="72000" bIns="72000" anchor="t"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6" name="Inhaltsplatzhalter 6">
            <a:extLst>
              <a:ext uri="{FF2B5EF4-FFF2-40B4-BE49-F238E27FC236}">
                <a16:creationId xmlns:a16="http://schemas.microsoft.com/office/drawing/2014/main" id="{095502D1-970C-7448-BF0E-AA2E6FD19F02}"/>
              </a:ext>
            </a:extLst>
          </p:cNvPr>
          <p:cNvSpPr>
            <a:spLocks noGrp="1"/>
          </p:cNvSpPr>
          <p:nvPr>
            <p:ph sz="quarter" idx="37" hasCustomPrompt="1"/>
          </p:nvPr>
        </p:nvSpPr>
        <p:spPr bwMode="auto">
          <a:xfrm>
            <a:off x="685700" y="1239588"/>
            <a:ext cx="1080000" cy="1080000"/>
          </a:xfrm>
        </p:spPr>
        <p:txBody>
          <a:bodyPr>
            <a:noAutofit/>
          </a:bodyPr>
          <a:lstStyle>
            <a:lvl1pPr marL="0" indent="0">
              <a:buNone/>
              <a:defRPr sz="1200"/>
            </a:lvl1pPr>
          </a:lstStyle>
          <a:p>
            <a:pPr lvl="0"/>
            <a:r>
              <a:rPr lang="de-DE"/>
              <a:t>Icon</a:t>
            </a:r>
          </a:p>
        </p:txBody>
      </p:sp>
      <p:sp>
        <p:nvSpPr>
          <p:cNvPr id="17" name="Inhaltsplatzhalter 6">
            <a:extLst>
              <a:ext uri="{FF2B5EF4-FFF2-40B4-BE49-F238E27FC236}">
                <a16:creationId xmlns:a16="http://schemas.microsoft.com/office/drawing/2014/main" id="{AA34C4FD-6C8F-924E-8401-1F0AC535B934}"/>
              </a:ext>
            </a:extLst>
          </p:cNvPr>
          <p:cNvSpPr>
            <a:spLocks noGrp="1"/>
          </p:cNvSpPr>
          <p:nvPr>
            <p:ph sz="quarter" idx="38" hasCustomPrompt="1"/>
          </p:nvPr>
        </p:nvSpPr>
        <p:spPr bwMode="auto">
          <a:xfrm>
            <a:off x="5147434" y="1239588"/>
            <a:ext cx="1080000" cy="1080000"/>
          </a:xfrm>
        </p:spPr>
        <p:txBody>
          <a:bodyPr>
            <a:noAutofit/>
          </a:bodyPr>
          <a:lstStyle>
            <a:lvl1pPr marL="0" indent="0">
              <a:buNone/>
              <a:defRPr sz="1200"/>
            </a:lvl1pPr>
          </a:lstStyle>
          <a:p>
            <a:pPr lvl="0"/>
            <a:r>
              <a:rPr lang="de-DE"/>
              <a:t>Icon</a:t>
            </a:r>
          </a:p>
        </p:txBody>
      </p:sp>
      <p:sp>
        <p:nvSpPr>
          <p:cNvPr id="18" name="Inhaltsplatzhalter 6">
            <a:extLst>
              <a:ext uri="{FF2B5EF4-FFF2-40B4-BE49-F238E27FC236}">
                <a16:creationId xmlns:a16="http://schemas.microsoft.com/office/drawing/2014/main" id="{D1ED2069-C3DC-3E4A-8A6A-B3FD6262EA04}"/>
              </a:ext>
            </a:extLst>
          </p:cNvPr>
          <p:cNvSpPr>
            <a:spLocks noGrp="1"/>
          </p:cNvSpPr>
          <p:nvPr>
            <p:ph sz="quarter" idx="39" hasCustomPrompt="1"/>
          </p:nvPr>
        </p:nvSpPr>
        <p:spPr bwMode="auto">
          <a:xfrm>
            <a:off x="7378300" y="1239588"/>
            <a:ext cx="1080000" cy="1080000"/>
          </a:xfrm>
        </p:spPr>
        <p:txBody>
          <a:bodyPr>
            <a:noAutofit/>
          </a:bodyPr>
          <a:lstStyle>
            <a:lvl1pPr marL="0" indent="0">
              <a:buNone/>
              <a:defRPr sz="1200"/>
            </a:lvl1pPr>
          </a:lstStyle>
          <a:p>
            <a:pPr lvl="0"/>
            <a:r>
              <a:rPr lang="de-DE"/>
              <a:t>Icon</a:t>
            </a:r>
          </a:p>
        </p:txBody>
      </p:sp>
      <p:sp>
        <p:nvSpPr>
          <p:cNvPr id="19" name="Textplatzhalter 16">
            <a:extLst>
              <a:ext uri="{FF2B5EF4-FFF2-40B4-BE49-F238E27FC236}">
                <a16:creationId xmlns:a16="http://schemas.microsoft.com/office/drawing/2014/main" id="{232484BA-EFDF-6143-8EFA-7317BEFD8F8E}"/>
              </a:ext>
            </a:extLst>
          </p:cNvPr>
          <p:cNvSpPr>
            <a:spLocks noGrp="1"/>
          </p:cNvSpPr>
          <p:nvPr>
            <p:ph type="body" sz="quarter" idx="16"/>
          </p:nvPr>
        </p:nvSpPr>
        <p:spPr>
          <a:xfrm>
            <a:off x="215900" y="2865600"/>
            <a:ext cx="2019600" cy="893600"/>
          </a:xfrm>
        </p:spPr>
        <p:txBody>
          <a:bodyPr/>
          <a:lstStyle>
            <a:lvl1pPr>
              <a:lnSpc>
                <a:spcPts val="1450"/>
              </a:lnSpc>
              <a:defRPr sz="1200"/>
            </a:lvl1pPr>
          </a:lstStyle>
          <a:p>
            <a:pPr lvl="0"/>
            <a:r>
              <a:rPr lang="en-US"/>
              <a:t>Click to edit Master text styles</a:t>
            </a:r>
          </a:p>
        </p:txBody>
      </p:sp>
      <p:sp>
        <p:nvSpPr>
          <p:cNvPr id="20" name="Textplatzhalter 16">
            <a:extLst>
              <a:ext uri="{FF2B5EF4-FFF2-40B4-BE49-F238E27FC236}">
                <a16:creationId xmlns:a16="http://schemas.microsoft.com/office/drawing/2014/main" id="{37EEF6A2-409E-7441-AB15-5BC07D907171}"/>
              </a:ext>
            </a:extLst>
          </p:cNvPr>
          <p:cNvSpPr>
            <a:spLocks noGrp="1"/>
          </p:cNvSpPr>
          <p:nvPr>
            <p:ph type="body" sz="quarter" idx="17"/>
          </p:nvPr>
        </p:nvSpPr>
        <p:spPr>
          <a:xfrm>
            <a:off x="2446767" y="2865600"/>
            <a:ext cx="2019600" cy="893600"/>
          </a:xfrm>
        </p:spPr>
        <p:txBody>
          <a:bodyPr/>
          <a:lstStyle>
            <a:lvl1pPr>
              <a:lnSpc>
                <a:spcPts val="1450"/>
              </a:lnSpc>
              <a:defRPr sz="1200"/>
            </a:lvl1pPr>
          </a:lstStyle>
          <a:p>
            <a:pPr lvl="0"/>
            <a:r>
              <a:rPr lang="en-US"/>
              <a:t>Click to edit Master text styles</a:t>
            </a:r>
          </a:p>
        </p:txBody>
      </p:sp>
      <p:sp>
        <p:nvSpPr>
          <p:cNvPr id="21" name="Textplatzhalter 16">
            <a:extLst>
              <a:ext uri="{FF2B5EF4-FFF2-40B4-BE49-F238E27FC236}">
                <a16:creationId xmlns:a16="http://schemas.microsoft.com/office/drawing/2014/main" id="{EC6A42E8-4FB2-F944-9C6E-5FC6A0720F30}"/>
              </a:ext>
            </a:extLst>
          </p:cNvPr>
          <p:cNvSpPr>
            <a:spLocks noGrp="1"/>
          </p:cNvSpPr>
          <p:nvPr>
            <p:ph type="body" sz="quarter" idx="18"/>
          </p:nvPr>
        </p:nvSpPr>
        <p:spPr>
          <a:xfrm>
            <a:off x="4677634" y="2865600"/>
            <a:ext cx="2019600" cy="893600"/>
          </a:xfrm>
        </p:spPr>
        <p:txBody>
          <a:bodyPr/>
          <a:lstStyle>
            <a:lvl1pPr>
              <a:lnSpc>
                <a:spcPts val="1450"/>
              </a:lnSpc>
              <a:defRPr sz="1200"/>
            </a:lvl1pPr>
          </a:lstStyle>
          <a:p>
            <a:pPr lvl="0"/>
            <a:r>
              <a:rPr lang="en-US"/>
              <a:t>Click to edit Master text styles</a:t>
            </a:r>
          </a:p>
        </p:txBody>
      </p:sp>
      <p:sp>
        <p:nvSpPr>
          <p:cNvPr id="22" name="Textplatzhalter 16">
            <a:extLst>
              <a:ext uri="{FF2B5EF4-FFF2-40B4-BE49-F238E27FC236}">
                <a16:creationId xmlns:a16="http://schemas.microsoft.com/office/drawing/2014/main" id="{A623EA9B-E2AB-0945-9DA0-8CA4CA72110A}"/>
              </a:ext>
            </a:extLst>
          </p:cNvPr>
          <p:cNvSpPr>
            <a:spLocks noGrp="1"/>
          </p:cNvSpPr>
          <p:nvPr>
            <p:ph type="body" sz="quarter" idx="24"/>
          </p:nvPr>
        </p:nvSpPr>
        <p:spPr>
          <a:xfrm>
            <a:off x="6908500" y="2865600"/>
            <a:ext cx="2019600" cy="893600"/>
          </a:xfrm>
        </p:spPr>
        <p:txBody>
          <a:bodyPr/>
          <a:lstStyle>
            <a:lvl1pPr>
              <a:lnSpc>
                <a:spcPts val="1450"/>
              </a:lnSpc>
              <a:defRPr sz="1200"/>
            </a:lvl1pPr>
          </a:lstStyle>
          <a:p>
            <a:pPr lvl="0"/>
            <a:r>
              <a:rPr lang="en-US"/>
              <a:t>Click to edit Master text styles</a:t>
            </a:r>
          </a:p>
        </p:txBody>
      </p:sp>
      <p:sp>
        <p:nvSpPr>
          <p:cNvPr id="23" name="Inhaltsplatzhalter 6">
            <a:extLst>
              <a:ext uri="{FF2B5EF4-FFF2-40B4-BE49-F238E27FC236}">
                <a16:creationId xmlns:a16="http://schemas.microsoft.com/office/drawing/2014/main" id="{99771C3E-9058-5943-A1CB-EFAE130746CA}"/>
              </a:ext>
            </a:extLst>
          </p:cNvPr>
          <p:cNvSpPr>
            <a:spLocks noGrp="1"/>
          </p:cNvSpPr>
          <p:nvPr>
            <p:ph sz="quarter" idx="40" hasCustomPrompt="1"/>
          </p:nvPr>
        </p:nvSpPr>
        <p:spPr bwMode="auto">
          <a:xfrm>
            <a:off x="2916567" y="1239588"/>
            <a:ext cx="1080000" cy="1080000"/>
          </a:xfrm>
        </p:spPr>
        <p:txBody>
          <a:bodyPr>
            <a:noAutofit/>
          </a:bodyPr>
          <a:lstStyle>
            <a:lvl1pPr marL="0" indent="0">
              <a:buNone/>
              <a:defRPr sz="1200"/>
            </a:lvl1pPr>
          </a:lstStyle>
          <a:p>
            <a:pPr lvl="0"/>
            <a:r>
              <a:rPr lang="de-DE"/>
              <a:t>Icon</a:t>
            </a:r>
          </a:p>
        </p:txBody>
      </p:sp>
      <p:sp>
        <p:nvSpPr>
          <p:cNvPr id="25" name="Textplatzhalter 12">
            <a:extLst>
              <a:ext uri="{FF2B5EF4-FFF2-40B4-BE49-F238E27FC236}">
                <a16:creationId xmlns:a16="http://schemas.microsoft.com/office/drawing/2014/main" id="{EBFD4CEC-189A-914A-B916-D9089CC6F637}"/>
              </a:ext>
            </a:extLst>
          </p:cNvPr>
          <p:cNvSpPr>
            <a:spLocks noGrp="1"/>
          </p:cNvSpPr>
          <p:nvPr>
            <p:ph type="body" sz="quarter" idx="41"/>
          </p:nvPr>
        </p:nvSpPr>
        <p:spPr>
          <a:xfrm>
            <a:off x="4677634" y="2440855"/>
            <a:ext cx="201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Tree>
    <p:extLst>
      <p:ext uri="{BB962C8B-B14F-4D97-AF65-F5344CB8AC3E}">
        <p14:creationId xmlns:p14="http://schemas.microsoft.com/office/powerpoint/2010/main" val="33786972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5 ICONS+5 Subheads+Summa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738EE-E390-2546-A0C3-871F56DEA86D}"/>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7EA871CD-7B2A-384F-B909-15698332FD64}"/>
              </a:ext>
            </a:extLst>
          </p:cNvPr>
          <p:cNvSpPr>
            <a:spLocks noGrp="1"/>
          </p:cNvSpPr>
          <p:nvPr>
            <p:ph type="dt" sz="half" idx="10"/>
          </p:nvPr>
        </p:nvSpPr>
        <p:spPr/>
        <p:txBody>
          <a:bodyPr/>
          <a:lstStyle/>
          <a:p>
            <a:fld id="{C74D376D-6E07-46A1-B3E8-1E128FBC890B}" type="datetime1">
              <a:rPr lang="nl-BE" smtClean="0"/>
              <a:t>21/02/2024</a:t>
            </a:fld>
            <a:endParaRPr lang="de-DE"/>
          </a:p>
        </p:txBody>
      </p:sp>
      <p:sp>
        <p:nvSpPr>
          <p:cNvPr id="4" name="Foliennummernplatzhalter 3">
            <a:extLst>
              <a:ext uri="{FF2B5EF4-FFF2-40B4-BE49-F238E27FC236}">
                <a16:creationId xmlns:a16="http://schemas.microsoft.com/office/drawing/2014/main" id="{88FE9B30-79A6-A646-BCAA-C573185CC462}"/>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9EAA6A93-3F99-8348-9C63-5FCF6096035E}"/>
              </a:ext>
            </a:extLst>
          </p:cNvPr>
          <p:cNvSpPr>
            <a:spLocks noGrp="1"/>
          </p:cNvSpPr>
          <p:nvPr>
            <p:ph type="ftr" sz="quarter" idx="12"/>
          </p:nvPr>
        </p:nvSpPr>
        <p:spPr/>
        <p:txBody>
          <a:bodyPr/>
          <a:lstStyle/>
          <a:p>
            <a:endParaRPr lang="de-DE"/>
          </a:p>
        </p:txBody>
      </p:sp>
      <p:grpSp>
        <p:nvGrpSpPr>
          <p:cNvPr id="6" name="Gruppieren 5">
            <a:extLst>
              <a:ext uri="{FF2B5EF4-FFF2-40B4-BE49-F238E27FC236}">
                <a16:creationId xmlns:a16="http://schemas.microsoft.com/office/drawing/2014/main" id="{85FB4025-CC9C-AD48-BB40-2C859715B593}"/>
              </a:ext>
            </a:extLst>
          </p:cNvPr>
          <p:cNvGrpSpPr/>
          <p:nvPr userDrawn="1"/>
        </p:nvGrpSpPr>
        <p:grpSpPr>
          <a:xfrm>
            <a:off x="3202200" y="3851093"/>
            <a:ext cx="2739600" cy="252000"/>
            <a:chOff x="2479126" y="2981540"/>
            <a:chExt cx="4182575" cy="501435"/>
          </a:xfrm>
        </p:grpSpPr>
        <p:cxnSp>
          <p:nvCxnSpPr>
            <p:cNvPr id="7" name="Gerade Verbindung 6">
              <a:extLst>
                <a:ext uri="{FF2B5EF4-FFF2-40B4-BE49-F238E27FC236}">
                  <a16:creationId xmlns:a16="http://schemas.microsoft.com/office/drawing/2014/main" id="{2E3D815E-46B8-2246-BD5F-6C2278997722}"/>
                </a:ext>
              </a:extLst>
            </p:cNvPr>
            <p:cNvCxnSpPr>
              <a:cxnSpLocks/>
            </p:cNvCxnSpPr>
            <p:nvPr userDrawn="1"/>
          </p:nvCxnSpPr>
          <p:spPr>
            <a:xfrm>
              <a:off x="2479126"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 name="Gerade Verbindung 7">
              <a:extLst>
                <a:ext uri="{FF2B5EF4-FFF2-40B4-BE49-F238E27FC236}">
                  <a16:creationId xmlns:a16="http://schemas.microsoft.com/office/drawing/2014/main" id="{E3DA3E82-0E1A-B245-B719-507E009B2536}"/>
                </a:ext>
              </a:extLst>
            </p:cNvPr>
            <p:cNvCxnSpPr>
              <a:cxnSpLocks/>
            </p:cNvCxnSpPr>
            <p:nvPr userDrawn="1"/>
          </p:nvCxnSpPr>
          <p:spPr>
            <a:xfrm flipV="1">
              <a:off x="4572001" y="2981540"/>
              <a:ext cx="2089700" cy="501435"/>
            </a:xfrm>
            <a:prstGeom prst="line">
              <a:avLst/>
            </a:prstGeom>
            <a:ln w="15875" cap="rnd" cmpd="sng">
              <a:solidFill>
                <a:schemeClr val="tx2"/>
              </a:solidFill>
              <a:prstDash val="solid"/>
            </a:ln>
          </p:spPr>
          <p:style>
            <a:lnRef idx="1">
              <a:schemeClr val="accent1"/>
            </a:lnRef>
            <a:fillRef idx="0">
              <a:schemeClr val="accent1"/>
            </a:fillRef>
            <a:effectRef idx="0">
              <a:schemeClr val="accent1"/>
            </a:effectRef>
            <a:fontRef idx="minor">
              <a:schemeClr val="tx1"/>
            </a:fontRef>
          </p:style>
        </p:cxnSp>
      </p:grpSp>
      <p:sp>
        <p:nvSpPr>
          <p:cNvPr id="9" name="Textplatzhalter 12">
            <a:extLst>
              <a:ext uri="{FF2B5EF4-FFF2-40B4-BE49-F238E27FC236}">
                <a16:creationId xmlns:a16="http://schemas.microsoft.com/office/drawing/2014/main" id="{613E7BE9-19F9-A147-A91C-037AE7C6CE32}"/>
              </a:ext>
            </a:extLst>
          </p:cNvPr>
          <p:cNvSpPr>
            <a:spLocks noGrp="1"/>
          </p:cNvSpPr>
          <p:nvPr>
            <p:ph type="body" sz="quarter" idx="22"/>
          </p:nvPr>
        </p:nvSpPr>
        <p:spPr>
          <a:xfrm>
            <a:off x="215900" y="2440855"/>
            <a:ext cx="165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0" name="Textplatzhalter 12">
            <a:extLst>
              <a:ext uri="{FF2B5EF4-FFF2-40B4-BE49-F238E27FC236}">
                <a16:creationId xmlns:a16="http://schemas.microsoft.com/office/drawing/2014/main" id="{A35B9053-DE3C-184E-8FED-3351F0073055}"/>
              </a:ext>
            </a:extLst>
          </p:cNvPr>
          <p:cNvSpPr>
            <a:spLocks noGrp="1"/>
          </p:cNvSpPr>
          <p:nvPr>
            <p:ph type="body" sz="quarter" idx="26"/>
          </p:nvPr>
        </p:nvSpPr>
        <p:spPr>
          <a:xfrm>
            <a:off x="1979050" y="2440855"/>
            <a:ext cx="165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1" name="Textplatzhalter 12">
            <a:extLst>
              <a:ext uri="{FF2B5EF4-FFF2-40B4-BE49-F238E27FC236}">
                <a16:creationId xmlns:a16="http://schemas.microsoft.com/office/drawing/2014/main" id="{3DB4A3A8-C8B6-2145-A255-7A6A292F4A27}"/>
              </a:ext>
            </a:extLst>
          </p:cNvPr>
          <p:cNvSpPr>
            <a:spLocks noGrp="1"/>
          </p:cNvSpPr>
          <p:nvPr>
            <p:ph type="body" sz="quarter" idx="27"/>
          </p:nvPr>
        </p:nvSpPr>
        <p:spPr>
          <a:xfrm>
            <a:off x="5505350" y="2440855"/>
            <a:ext cx="165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2" name="Textplatzhalter 12">
            <a:extLst>
              <a:ext uri="{FF2B5EF4-FFF2-40B4-BE49-F238E27FC236}">
                <a16:creationId xmlns:a16="http://schemas.microsoft.com/office/drawing/2014/main" id="{5CEA57CA-34D3-8348-BDB6-FC2568A792F6}"/>
              </a:ext>
            </a:extLst>
          </p:cNvPr>
          <p:cNvSpPr>
            <a:spLocks noGrp="1"/>
          </p:cNvSpPr>
          <p:nvPr>
            <p:ph type="body" sz="quarter" idx="28"/>
          </p:nvPr>
        </p:nvSpPr>
        <p:spPr>
          <a:xfrm>
            <a:off x="2480400" y="4122246"/>
            <a:ext cx="4183199" cy="324000"/>
          </a:xfrm>
          <a:prstGeom prst="rect">
            <a:avLst/>
          </a:prstGeom>
          <a:noFill/>
          <a:ln w="28575">
            <a:noFill/>
          </a:ln>
        </p:spPr>
        <p:txBody>
          <a:bodyPr lIns="72000" tIns="72000" rIns="72000" bIns="72000" anchor="t"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13" name="Inhaltsplatzhalter 6">
            <a:extLst>
              <a:ext uri="{FF2B5EF4-FFF2-40B4-BE49-F238E27FC236}">
                <a16:creationId xmlns:a16="http://schemas.microsoft.com/office/drawing/2014/main" id="{0B9C1D7E-973B-BD46-AF42-43A281D7C38B}"/>
              </a:ext>
            </a:extLst>
          </p:cNvPr>
          <p:cNvSpPr>
            <a:spLocks noGrp="1"/>
          </p:cNvSpPr>
          <p:nvPr>
            <p:ph sz="quarter" idx="37" hasCustomPrompt="1"/>
          </p:nvPr>
        </p:nvSpPr>
        <p:spPr bwMode="auto">
          <a:xfrm>
            <a:off x="505700" y="1239588"/>
            <a:ext cx="1080000" cy="1080000"/>
          </a:xfrm>
        </p:spPr>
        <p:txBody>
          <a:bodyPr>
            <a:noAutofit/>
          </a:bodyPr>
          <a:lstStyle>
            <a:lvl1pPr marL="0" indent="0">
              <a:buNone/>
              <a:defRPr sz="1200"/>
            </a:lvl1pPr>
          </a:lstStyle>
          <a:p>
            <a:pPr lvl="0"/>
            <a:r>
              <a:rPr lang="de-DE"/>
              <a:t>Icon</a:t>
            </a:r>
          </a:p>
        </p:txBody>
      </p:sp>
      <p:sp>
        <p:nvSpPr>
          <p:cNvPr id="14" name="Inhaltsplatzhalter 6">
            <a:extLst>
              <a:ext uri="{FF2B5EF4-FFF2-40B4-BE49-F238E27FC236}">
                <a16:creationId xmlns:a16="http://schemas.microsoft.com/office/drawing/2014/main" id="{DAAAFFB1-8A60-9448-ACD9-52C412E1EB75}"/>
              </a:ext>
            </a:extLst>
          </p:cNvPr>
          <p:cNvSpPr>
            <a:spLocks noGrp="1"/>
          </p:cNvSpPr>
          <p:nvPr>
            <p:ph sz="quarter" idx="38" hasCustomPrompt="1"/>
          </p:nvPr>
        </p:nvSpPr>
        <p:spPr bwMode="auto">
          <a:xfrm>
            <a:off x="4032000" y="1239588"/>
            <a:ext cx="1080000" cy="1080000"/>
          </a:xfrm>
        </p:spPr>
        <p:txBody>
          <a:bodyPr>
            <a:noAutofit/>
          </a:bodyPr>
          <a:lstStyle>
            <a:lvl1pPr marL="0" indent="0">
              <a:buNone/>
              <a:defRPr sz="1200"/>
            </a:lvl1pPr>
          </a:lstStyle>
          <a:p>
            <a:pPr lvl="0"/>
            <a:r>
              <a:rPr lang="de-DE"/>
              <a:t>Icon</a:t>
            </a:r>
          </a:p>
        </p:txBody>
      </p:sp>
      <p:sp>
        <p:nvSpPr>
          <p:cNvPr id="15" name="Inhaltsplatzhalter 6">
            <a:extLst>
              <a:ext uri="{FF2B5EF4-FFF2-40B4-BE49-F238E27FC236}">
                <a16:creationId xmlns:a16="http://schemas.microsoft.com/office/drawing/2014/main" id="{F7349658-4A82-654B-A852-F370C3D420EB}"/>
              </a:ext>
            </a:extLst>
          </p:cNvPr>
          <p:cNvSpPr>
            <a:spLocks noGrp="1"/>
          </p:cNvSpPr>
          <p:nvPr>
            <p:ph sz="quarter" idx="39" hasCustomPrompt="1"/>
          </p:nvPr>
        </p:nvSpPr>
        <p:spPr bwMode="auto">
          <a:xfrm>
            <a:off x="5795150" y="1239588"/>
            <a:ext cx="1080000" cy="1080000"/>
          </a:xfrm>
        </p:spPr>
        <p:txBody>
          <a:bodyPr>
            <a:noAutofit/>
          </a:bodyPr>
          <a:lstStyle>
            <a:lvl1pPr marL="0" indent="0">
              <a:buNone/>
              <a:defRPr sz="1200"/>
            </a:lvl1pPr>
          </a:lstStyle>
          <a:p>
            <a:pPr lvl="0"/>
            <a:r>
              <a:rPr lang="de-DE"/>
              <a:t>Icon</a:t>
            </a:r>
          </a:p>
        </p:txBody>
      </p:sp>
      <p:sp>
        <p:nvSpPr>
          <p:cNvPr id="16" name="Textplatzhalter 16">
            <a:extLst>
              <a:ext uri="{FF2B5EF4-FFF2-40B4-BE49-F238E27FC236}">
                <a16:creationId xmlns:a16="http://schemas.microsoft.com/office/drawing/2014/main" id="{8E5F5A83-2F3C-7142-AA97-BA58B007F8A0}"/>
              </a:ext>
            </a:extLst>
          </p:cNvPr>
          <p:cNvSpPr>
            <a:spLocks noGrp="1"/>
          </p:cNvSpPr>
          <p:nvPr>
            <p:ph type="body" sz="quarter" idx="16"/>
          </p:nvPr>
        </p:nvSpPr>
        <p:spPr>
          <a:xfrm>
            <a:off x="215900" y="2865600"/>
            <a:ext cx="1659600" cy="893600"/>
          </a:xfrm>
        </p:spPr>
        <p:txBody>
          <a:bodyPr/>
          <a:lstStyle>
            <a:lvl1pPr>
              <a:lnSpc>
                <a:spcPts val="1450"/>
              </a:lnSpc>
              <a:defRPr sz="1200"/>
            </a:lvl1pPr>
          </a:lstStyle>
          <a:p>
            <a:pPr lvl="0"/>
            <a:r>
              <a:rPr lang="en-US"/>
              <a:t>Click to edit Master text styles</a:t>
            </a:r>
          </a:p>
        </p:txBody>
      </p:sp>
      <p:sp>
        <p:nvSpPr>
          <p:cNvPr id="17" name="Textplatzhalter 16">
            <a:extLst>
              <a:ext uri="{FF2B5EF4-FFF2-40B4-BE49-F238E27FC236}">
                <a16:creationId xmlns:a16="http://schemas.microsoft.com/office/drawing/2014/main" id="{EC08D5D5-FF5B-964D-ADC6-2C7B94CB69CD}"/>
              </a:ext>
            </a:extLst>
          </p:cNvPr>
          <p:cNvSpPr>
            <a:spLocks noGrp="1"/>
          </p:cNvSpPr>
          <p:nvPr>
            <p:ph type="body" sz="quarter" idx="17"/>
          </p:nvPr>
        </p:nvSpPr>
        <p:spPr>
          <a:xfrm>
            <a:off x="1979050" y="2865600"/>
            <a:ext cx="1659600" cy="893600"/>
          </a:xfrm>
        </p:spPr>
        <p:txBody>
          <a:bodyPr/>
          <a:lstStyle>
            <a:lvl1pPr>
              <a:lnSpc>
                <a:spcPts val="1450"/>
              </a:lnSpc>
              <a:defRPr sz="1200"/>
            </a:lvl1pPr>
          </a:lstStyle>
          <a:p>
            <a:pPr lvl="0"/>
            <a:r>
              <a:rPr lang="en-US"/>
              <a:t>Click to edit Master text styles</a:t>
            </a:r>
          </a:p>
        </p:txBody>
      </p:sp>
      <p:sp>
        <p:nvSpPr>
          <p:cNvPr id="18" name="Textplatzhalter 16">
            <a:extLst>
              <a:ext uri="{FF2B5EF4-FFF2-40B4-BE49-F238E27FC236}">
                <a16:creationId xmlns:a16="http://schemas.microsoft.com/office/drawing/2014/main" id="{48BACECB-80CB-3444-9858-7F58F857F05E}"/>
              </a:ext>
            </a:extLst>
          </p:cNvPr>
          <p:cNvSpPr>
            <a:spLocks noGrp="1"/>
          </p:cNvSpPr>
          <p:nvPr>
            <p:ph type="body" sz="quarter" idx="18"/>
          </p:nvPr>
        </p:nvSpPr>
        <p:spPr>
          <a:xfrm>
            <a:off x="3742200" y="2865600"/>
            <a:ext cx="1659600" cy="893600"/>
          </a:xfrm>
        </p:spPr>
        <p:txBody>
          <a:bodyPr/>
          <a:lstStyle>
            <a:lvl1pPr>
              <a:lnSpc>
                <a:spcPts val="1450"/>
              </a:lnSpc>
              <a:defRPr sz="1200"/>
            </a:lvl1pPr>
          </a:lstStyle>
          <a:p>
            <a:pPr lvl="0"/>
            <a:r>
              <a:rPr lang="en-US"/>
              <a:t>Click to edit Master text styles</a:t>
            </a:r>
          </a:p>
        </p:txBody>
      </p:sp>
      <p:sp>
        <p:nvSpPr>
          <p:cNvPr id="19" name="Textplatzhalter 16">
            <a:extLst>
              <a:ext uri="{FF2B5EF4-FFF2-40B4-BE49-F238E27FC236}">
                <a16:creationId xmlns:a16="http://schemas.microsoft.com/office/drawing/2014/main" id="{31CF21DE-B216-E144-8578-A83C4B20539E}"/>
              </a:ext>
            </a:extLst>
          </p:cNvPr>
          <p:cNvSpPr>
            <a:spLocks noGrp="1"/>
          </p:cNvSpPr>
          <p:nvPr>
            <p:ph type="body" sz="quarter" idx="24"/>
          </p:nvPr>
        </p:nvSpPr>
        <p:spPr>
          <a:xfrm>
            <a:off x="5505350" y="2865600"/>
            <a:ext cx="1659600" cy="893600"/>
          </a:xfrm>
        </p:spPr>
        <p:txBody>
          <a:bodyPr/>
          <a:lstStyle>
            <a:lvl1pPr>
              <a:lnSpc>
                <a:spcPts val="1450"/>
              </a:lnSpc>
              <a:defRPr sz="1200"/>
            </a:lvl1pPr>
          </a:lstStyle>
          <a:p>
            <a:pPr lvl="0"/>
            <a:r>
              <a:rPr lang="en-US"/>
              <a:t>Click to edit Master text styles</a:t>
            </a:r>
          </a:p>
        </p:txBody>
      </p:sp>
      <p:sp>
        <p:nvSpPr>
          <p:cNvPr id="20" name="Inhaltsplatzhalter 6">
            <a:extLst>
              <a:ext uri="{FF2B5EF4-FFF2-40B4-BE49-F238E27FC236}">
                <a16:creationId xmlns:a16="http://schemas.microsoft.com/office/drawing/2014/main" id="{361F8A21-C7E8-7D4E-A8FF-E3AE75A69676}"/>
              </a:ext>
            </a:extLst>
          </p:cNvPr>
          <p:cNvSpPr>
            <a:spLocks noGrp="1"/>
          </p:cNvSpPr>
          <p:nvPr>
            <p:ph sz="quarter" idx="40" hasCustomPrompt="1"/>
          </p:nvPr>
        </p:nvSpPr>
        <p:spPr bwMode="auto">
          <a:xfrm>
            <a:off x="2268850" y="1239588"/>
            <a:ext cx="1080000" cy="1080000"/>
          </a:xfrm>
        </p:spPr>
        <p:txBody>
          <a:bodyPr>
            <a:noAutofit/>
          </a:bodyPr>
          <a:lstStyle>
            <a:lvl1pPr marL="0" indent="0">
              <a:buNone/>
              <a:defRPr sz="1200"/>
            </a:lvl1pPr>
          </a:lstStyle>
          <a:p>
            <a:pPr lvl="0"/>
            <a:r>
              <a:rPr lang="de-DE"/>
              <a:t>Icon</a:t>
            </a:r>
          </a:p>
        </p:txBody>
      </p:sp>
      <p:sp>
        <p:nvSpPr>
          <p:cNvPr id="21" name="Textplatzhalter 12">
            <a:extLst>
              <a:ext uri="{FF2B5EF4-FFF2-40B4-BE49-F238E27FC236}">
                <a16:creationId xmlns:a16="http://schemas.microsoft.com/office/drawing/2014/main" id="{D423A0F3-4BE8-174B-BC4E-DC3A03592538}"/>
              </a:ext>
            </a:extLst>
          </p:cNvPr>
          <p:cNvSpPr>
            <a:spLocks noGrp="1"/>
          </p:cNvSpPr>
          <p:nvPr>
            <p:ph type="body" sz="quarter" idx="41"/>
          </p:nvPr>
        </p:nvSpPr>
        <p:spPr>
          <a:xfrm>
            <a:off x="3742200" y="2440855"/>
            <a:ext cx="165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2" name="Textplatzhalter 12">
            <a:extLst>
              <a:ext uri="{FF2B5EF4-FFF2-40B4-BE49-F238E27FC236}">
                <a16:creationId xmlns:a16="http://schemas.microsoft.com/office/drawing/2014/main" id="{7098ACC8-F05C-1B43-AAF7-FDF667120478}"/>
              </a:ext>
            </a:extLst>
          </p:cNvPr>
          <p:cNvSpPr>
            <a:spLocks noGrp="1"/>
          </p:cNvSpPr>
          <p:nvPr>
            <p:ph type="body" sz="quarter" idx="42"/>
          </p:nvPr>
        </p:nvSpPr>
        <p:spPr>
          <a:xfrm>
            <a:off x="7268500" y="2440855"/>
            <a:ext cx="1659600" cy="324000"/>
          </a:xfrm>
          <a:prstGeom prst="rect">
            <a:avLst/>
          </a:prstGeom>
          <a:noFill/>
          <a:ln w="28575">
            <a:noFill/>
          </a:ln>
        </p:spPr>
        <p:txBody>
          <a:bodyPr lIns="0" tIns="0" rIns="0" bIns="0" anchor="b" anchorCtr="0">
            <a:noAutofit/>
          </a:bodyPr>
          <a:lstStyle>
            <a:lvl1pPr marL="0" indent="0" algn="ctr">
              <a:lnSpc>
                <a:spcPts val="1650"/>
              </a:lnSpc>
              <a:spcBef>
                <a:spcPts val="0"/>
              </a:spcBef>
              <a:spcAft>
                <a:spcPts val="0"/>
              </a:spcAft>
              <a:buNone/>
              <a:defRPr sz="14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3" name="Inhaltsplatzhalter 6">
            <a:extLst>
              <a:ext uri="{FF2B5EF4-FFF2-40B4-BE49-F238E27FC236}">
                <a16:creationId xmlns:a16="http://schemas.microsoft.com/office/drawing/2014/main" id="{B7268C5C-C567-E14D-AD16-C896496E37A0}"/>
              </a:ext>
            </a:extLst>
          </p:cNvPr>
          <p:cNvSpPr>
            <a:spLocks noGrp="1"/>
          </p:cNvSpPr>
          <p:nvPr>
            <p:ph sz="quarter" idx="43" hasCustomPrompt="1"/>
          </p:nvPr>
        </p:nvSpPr>
        <p:spPr bwMode="auto">
          <a:xfrm>
            <a:off x="7558300" y="1239588"/>
            <a:ext cx="1080000" cy="1080000"/>
          </a:xfrm>
        </p:spPr>
        <p:txBody>
          <a:bodyPr>
            <a:noAutofit/>
          </a:bodyPr>
          <a:lstStyle>
            <a:lvl1pPr marL="0" indent="0">
              <a:buNone/>
              <a:defRPr sz="1200"/>
            </a:lvl1pPr>
          </a:lstStyle>
          <a:p>
            <a:pPr lvl="0"/>
            <a:r>
              <a:rPr lang="de-DE"/>
              <a:t>Icon</a:t>
            </a:r>
          </a:p>
        </p:txBody>
      </p:sp>
      <p:sp>
        <p:nvSpPr>
          <p:cNvPr id="24" name="Textplatzhalter 16">
            <a:extLst>
              <a:ext uri="{FF2B5EF4-FFF2-40B4-BE49-F238E27FC236}">
                <a16:creationId xmlns:a16="http://schemas.microsoft.com/office/drawing/2014/main" id="{2744DE85-3E2A-9C42-A851-1ED7856FFAAC}"/>
              </a:ext>
            </a:extLst>
          </p:cNvPr>
          <p:cNvSpPr>
            <a:spLocks noGrp="1"/>
          </p:cNvSpPr>
          <p:nvPr>
            <p:ph type="body" sz="quarter" idx="44"/>
          </p:nvPr>
        </p:nvSpPr>
        <p:spPr>
          <a:xfrm>
            <a:off x="7268500" y="2865600"/>
            <a:ext cx="1659600" cy="893600"/>
          </a:xfrm>
        </p:spPr>
        <p:txBody>
          <a:bodyPr/>
          <a:lstStyle>
            <a:lvl1pPr>
              <a:lnSpc>
                <a:spcPts val="1450"/>
              </a:lnSpc>
              <a:defRPr sz="1200"/>
            </a:lvl1pPr>
          </a:lstStyle>
          <a:p>
            <a:pPr lvl="0"/>
            <a:r>
              <a:rPr lang="en-US"/>
              <a:t>Click to edit Master text styles</a:t>
            </a:r>
          </a:p>
        </p:txBody>
      </p:sp>
    </p:spTree>
    <p:extLst>
      <p:ext uri="{BB962C8B-B14F-4D97-AF65-F5344CB8AC3E}">
        <p14:creationId xmlns:p14="http://schemas.microsoft.com/office/powerpoint/2010/main" val="2218323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Icons / 3 Rows +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DE492E-2C2D-B647-B7B3-96A71B866BD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0C170789-CC46-B048-8A6B-E919988212D4}"/>
              </a:ext>
            </a:extLst>
          </p:cNvPr>
          <p:cNvSpPr>
            <a:spLocks noGrp="1"/>
          </p:cNvSpPr>
          <p:nvPr>
            <p:ph type="dt" sz="half" idx="10"/>
          </p:nvPr>
        </p:nvSpPr>
        <p:spPr/>
        <p:txBody>
          <a:bodyPr/>
          <a:lstStyle/>
          <a:p>
            <a:fld id="{1A3993F9-561E-4817-8278-12C67F3F7915}" type="datetime1">
              <a:rPr lang="nl-BE" smtClean="0"/>
              <a:t>21/02/2024</a:t>
            </a:fld>
            <a:endParaRPr lang="de-DE"/>
          </a:p>
        </p:txBody>
      </p:sp>
      <p:sp>
        <p:nvSpPr>
          <p:cNvPr id="4" name="Foliennummernplatzhalter 3">
            <a:extLst>
              <a:ext uri="{FF2B5EF4-FFF2-40B4-BE49-F238E27FC236}">
                <a16:creationId xmlns:a16="http://schemas.microsoft.com/office/drawing/2014/main" id="{09CF85E5-4FE4-A040-A798-22CD740506B7}"/>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84A82821-5AEB-A14F-BD5A-565BFA8DB5C9}"/>
              </a:ext>
            </a:extLst>
          </p:cNvPr>
          <p:cNvSpPr>
            <a:spLocks noGrp="1"/>
          </p:cNvSpPr>
          <p:nvPr>
            <p:ph type="ftr" sz="quarter" idx="12"/>
          </p:nvPr>
        </p:nvSpPr>
        <p:spPr/>
        <p:txBody>
          <a:bodyPr/>
          <a:lstStyle/>
          <a:p>
            <a:endParaRPr lang="de-DE"/>
          </a:p>
        </p:txBody>
      </p:sp>
      <p:sp>
        <p:nvSpPr>
          <p:cNvPr id="6" name="Inhaltsplatzhalter 6">
            <a:extLst>
              <a:ext uri="{FF2B5EF4-FFF2-40B4-BE49-F238E27FC236}">
                <a16:creationId xmlns:a16="http://schemas.microsoft.com/office/drawing/2014/main" id="{3D8CDE4C-F50D-6B43-91BF-5D55D901A75A}"/>
              </a:ext>
            </a:extLst>
          </p:cNvPr>
          <p:cNvSpPr>
            <a:spLocks noGrp="1"/>
          </p:cNvSpPr>
          <p:nvPr>
            <p:ph sz="quarter" idx="37" hasCustomPrompt="1"/>
          </p:nvPr>
        </p:nvSpPr>
        <p:spPr bwMode="auto">
          <a:xfrm>
            <a:off x="215900" y="1239588"/>
            <a:ext cx="1080000" cy="1080000"/>
          </a:xfrm>
        </p:spPr>
        <p:txBody>
          <a:bodyPr anchor="ctr" anchorCtr="0">
            <a:noAutofit/>
          </a:bodyPr>
          <a:lstStyle>
            <a:lvl1pPr marL="0" indent="0">
              <a:buNone/>
              <a:defRPr sz="1200"/>
            </a:lvl1pPr>
          </a:lstStyle>
          <a:p>
            <a:pPr lvl="0"/>
            <a:r>
              <a:rPr lang="de-DE"/>
              <a:t>Icon</a:t>
            </a:r>
          </a:p>
        </p:txBody>
      </p:sp>
      <p:sp>
        <p:nvSpPr>
          <p:cNvPr id="7" name="Inhaltsplatzhalter 6">
            <a:extLst>
              <a:ext uri="{FF2B5EF4-FFF2-40B4-BE49-F238E27FC236}">
                <a16:creationId xmlns:a16="http://schemas.microsoft.com/office/drawing/2014/main" id="{46C3BCA5-3B9B-C040-9975-846940F3631B}"/>
              </a:ext>
            </a:extLst>
          </p:cNvPr>
          <p:cNvSpPr>
            <a:spLocks noGrp="1"/>
          </p:cNvSpPr>
          <p:nvPr>
            <p:ph sz="quarter" idx="38" hasCustomPrompt="1"/>
          </p:nvPr>
        </p:nvSpPr>
        <p:spPr bwMode="auto">
          <a:xfrm>
            <a:off x="215900" y="2373857"/>
            <a:ext cx="1080000" cy="1080000"/>
          </a:xfrm>
        </p:spPr>
        <p:txBody>
          <a:bodyPr>
            <a:noAutofit/>
          </a:bodyPr>
          <a:lstStyle>
            <a:lvl1pPr marL="0" indent="0">
              <a:buNone/>
              <a:defRPr sz="1200"/>
            </a:lvl1pPr>
          </a:lstStyle>
          <a:p>
            <a:pPr lvl="0"/>
            <a:r>
              <a:rPr lang="de-DE"/>
              <a:t>Icon</a:t>
            </a:r>
          </a:p>
        </p:txBody>
      </p:sp>
      <p:sp>
        <p:nvSpPr>
          <p:cNvPr id="8" name="Inhaltsplatzhalter 6">
            <a:extLst>
              <a:ext uri="{FF2B5EF4-FFF2-40B4-BE49-F238E27FC236}">
                <a16:creationId xmlns:a16="http://schemas.microsoft.com/office/drawing/2014/main" id="{FDF56D8B-B7BC-E14C-94C3-D4E5BFE7E000}"/>
              </a:ext>
            </a:extLst>
          </p:cNvPr>
          <p:cNvSpPr>
            <a:spLocks noGrp="1"/>
          </p:cNvSpPr>
          <p:nvPr>
            <p:ph sz="quarter" idx="40" hasCustomPrompt="1"/>
          </p:nvPr>
        </p:nvSpPr>
        <p:spPr bwMode="auto">
          <a:xfrm>
            <a:off x="215900" y="3508125"/>
            <a:ext cx="1080000" cy="1080000"/>
          </a:xfrm>
        </p:spPr>
        <p:txBody>
          <a:bodyPr>
            <a:noAutofit/>
          </a:bodyPr>
          <a:lstStyle>
            <a:lvl1pPr marL="0" indent="0">
              <a:buNone/>
              <a:defRPr sz="1200"/>
            </a:lvl1pPr>
          </a:lstStyle>
          <a:p>
            <a:pPr lvl="0"/>
            <a:r>
              <a:rPr lang="de-DE"/>
              <a:t>Icon</a:t>
            </a:r>
          </a:p>
        </p:txBody>
      </p:sp>
      <p:sp>
        <p:nvSpPr>
          <p:cNvPr id="10" name="Textplatzhalter 9">
            <a:extLst>
              <a:ext uri="{FF2B5EF4-FFF2-40B4-BE49-F238E27FC236}">
                <a16:creationId xmlns:a16="http://schemas.microsoft.com/office/drawing/2014/main" id="{DD5B975A-2098-DB44-BD67-F370F7357289}"/>
              </a:ext>
            </a:extLst>
          </p:cNvPr>
          <p:cNvSpPr>
            <a:spLocks noGrp="1"/>
          </p:cNvSpPr>
          <p:nvPr>
            <p:ph type="body" sz="quarter" idx="41"/>
          </p:nvPr>
        </p:nvSpPr>
        <p:spPr>
          <a:xfrm>
            <a:off x="1368001" y="1239588"/>
            <a:ext cx="6983999" cy="1080000"/>
          </a:xfrm>
        </p:spPr>
        <p:txBody>
          <a:bodyPr lIns="0" rIns="0" anchor="ctr" anchorCtr="0"/>
          <a:lstStyle>
            <a:lvl1pPr marL="0" indent="0">
              <a:buNone/>
              <a:defRPr b="1"/>
            </a:lvl1pPr>
          </a:lstStyle>
          <a:p>
            <a:pPr lvl="0"/>
            <a:r>
              <a:rPr lang="en-US"/>
              <a:t>Click to edit Master text styles</a:t>
            </a:r>
          </a:p>
        </p:txBody>
      </p:sp>
      <p:sp>
        <p:nvSpPr>
          <p:cNvPr id="12" name="Textplatzhalter 9">
            <a:extLst>
              <a:ext uri="{FF2B5EF4-FFF2-40B4-BE49-F238E27FC236}">
                <a16:creationId xmlns:a16="http://schemas.microsoft.com/office/drawing/2014/main" id="{AB33AFC3-C5F0-C24E-915D-72D60B11B5D9}"/>
              </a:ext>
            </a:extLst>
          </p:cNvPr>
          <p:cNvSpPr>
            <a:spLocks noGrp="1"/>
          </p:cNvSpPr>
          <p:nvPr>
            <p:ph type="body" sz="quarter" idx="42"/>
          </p:nvPr>
        </p:nvSpPr>
        <p:spPr>
          <a:xfrm>
            <a:off x="1368001" y="2373857"/>
            <a:ext cx="6983999" cy="1080000"/>
          </a:xfrm>
        </p:spPr>
        <p:txBody>
          <a:bodyPr lIns="0" rIns="0" anchor="ctr" anchorCtr="0"/>
          <a:lstStyle>
            <a:lvl1pPr marL="0" indent="0">
              <a:buNone/>
              <a:defRPr b="1"/>
            </a:lvl1pPr>
          </a:lstStyle>
          <a:p>
            <a:pPr lvl="0"/>
            <a:r>
              <a:rPr lang="en-US"/>
              <a:t>Click to edit Master text styles</a:t>
            </a:r>
          </a:p>
        </p:txBody>
      </p:sp>
      <p:sp>
        <p:nvSpPr>
          <p:cNvPr id="13" name="Textplatzhalter 9">
            <a:extLst>
              <a:ext uri="{FF2B5EF4-FFF2-40B4-BE49-F238E27FC236}">
                <a16:creationId xmlns:a16="http://schemas.microsoft.com/office/drawing/2014/main" id="{3887587E-3BFB-F04D-BD04-27CFC263869E}"/>
              </a:ext>
            </a:extLst>
          </p:cNvPr>
          <p:cNvSpPr>
            <a:spLocks noGrp="1"/>
          </p:cNvSpPr>
          <p:nvPr>
            <p:ph type="body" sz="quarter" idx="43"/>
          </p:nvPr>
        </p:nvSpPr>
        <p:spPr>
          <a:xfrm>
            <a:off x="1368001" y="3508125"/>
            <a:ext cx="6983999" cy="1080000"/>
          </a:xfrm>
        </p:spPr>
        <p:txBody>
          <a:bodyPr lIns="0" rIns="0" anchor="ctr" anchorCtr="0"/>
          <a:lstStyle>
            <a:lvl1pPr marL="0" indent="0">
              <a:buNone/>
              <a:defRPr b="1"/>
            </a:lvl1pPr>
          </a:lstStyle>
          <a:p>
            <a:pPr lvl="0"/>
            <a:r>
              <a:rPr lang="en-US"/>
              <a:t>Click to edit Master text styles</a:t>
            </a:r>
          </a:p>
        </p:txBody>
      </p:sp>
    </p:spTree>
    <p:extLst>
      <p:ext uri="{BB962C8B-B14F-4D97-AF65-F5344CB8AC3E}">
        <p14:creationId xmlns:p14="http://schemas.microsoft.com/office/powerpoint/2010/main" val="18633275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5 Columns/Process + 5 picts&amp;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98B8D0-8B66-CE48-8667-DB8E7F22E4F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F61DDC25-BF9C-B045-AEF4-BA3EB1186429}"/>
              </a:ext>
            </a:extLst>
          </p:cNvPr>
          <p:cNvSpPr>
            <a:spLocks noGrp="1"/>
          </p:cNvSpPr>
          <p:nvPr>
            <p:ph type="dt" sz="half" idx="10"/>
          </p:nvPr>
        </p:nvSpPr>
        <p:spPr/>
        <p:txBody>
          <a:bodyPr/>
          <a:lstStyle/>
          <a:p>
            <a:fld id="{58526C1D-0E43-4CE3-9079-6B219FB71B6D}" type="datetime1">
              <a:rPr lang="nl-BE" smtClean="0"/>
              <a:t>21/02/2024</a:t>
            </a:fld>
            <a:endParaRPr lang="de-DE"/>
          </a:p>
        </p:txBody>
      </p:sp>
      <p:sp>
        <p:nvSpPr>
          <p:cNvPr id="4" name="Foliennummernplatzhalter 3">
            <a:extLst>
              <a:ext uri="{FF2B5EF4-FFF2-40B4-BE49-F238E27FC236}">
                <a16:creationId xmlns:a16="http://schemas.microsoft.com/office/drawing/2014/main" id="{7ED95420-472E-3D4D-AB98-1B740C84574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78AA8740-496B-E841-8B6F-E1B4A629D59D}"/>
              </a:ext>
            </a:extLst>
          </p:cNvPr>
          <p:cNvSpPr>
            <a:spLocks noGrp="1"/>
          </p:cNvSpPr>
          <p:nvPr>
            <p:ph type="ftr" sz="quarter" idx="12"/>
          </p:nvPr>
        </p:nvSpPr>
        <p:spPr/>
        <p:txBody>
          <a:bodyPr/>
          <a:lstStyle/>
          <a:p>
            <a:endParaRPr lang="de-DE"/>
          </a:p>
        </p:txBody>
      </p:sp>
      <p:sp>
        <p:nvSpPr>
          <p:cNvPr id="6" name="Textplatzhalter 12">
            <a:extLst>
              <a:ext uri="{FF2B5EF4-FFF2-40B4-BE49-F238E27FC236}">
                <a16:creationId xmlns:a16="http://schemas.microsoft.com/office/drawing/2014/main" id="{78A24DFA-9FE0-5F46-BE9A-63FA5CD0B86D}"/>
              </a:ext>
            </a:extLst>
          </p:cNvPr>
          <p:cNvSpPr>
            <a:spLocks noGrp="1"/>
          </p:cNvSpPr>
          <p:nvPr>
            <p:ph type="body" sz="quarter" idx="19"/>
          </p:nvPr>
        </p:nvSpPr>
        <p:spPr bwMode="gray">
          <a:xfrm>
            <a:off x="215898" y="1384300"/>
            <a:ext cx="1800000" cy="396000"/>
          </a:xfrm>
          <a:prstGeom prst="homePlate">
            <a:avLst>
              <a:gd name="adj" fmla="val 34764"/>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7" name="Textplatzhalter 12">
            <a:extLst>
              <a:ext uri="{FF2B5EF4-FFF2-40B4-BE49-F238E27FC236}">
                <a16:creationId xmlns:a16="http://schemas.microsoft.com/office/drawing/2014/main" id="{22077DFE-AF33-104F-ACCB-04C8240EDB8B}"/>
              </a:ext>
            </a:extLst>
          </p:cNvPr>
          <p:cNvSpPr>
            <a:spLocks noGrp="1"/>
          </p:cNvSpPr>
          <p:nvPr>
            <p:ph type="body" sz="quarter" idx="35"/>
          </p:nvPr>
        </p:nvSpPr>
        <p:spPr bwMode="gray">
          <a:xfrm>
            <a:off x="1979050" y="1384300"/>
            <a:ext cx="1800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8" name="Textplatzhalter 12">
            <a:extLst>
              <a:ext uri="{FF2B5EF4-FFF2-40B4-BE49-F238E27FC236}">
                <a16:creationId xmlns:a16="http://schemas.microsoft.com/office/drawing/2014/main" id="{5CB67DAE-B7E8-CE4F-B3AF-A2C970951E75}"/>
              </a:ext>
            </a:extLst>
          </p:cNvPr>
          <p:cNvSpPr>
            <a:spLocks noGrp="1"/>
          </p:cNvSpPr>
          <p:nvPr>
            <p:ph type="body" sz="quarter" idx="37"/>
          </p:nvPr>
        </p:nvSpPr>
        <p:spPr bwMode="gray">
          <a:xfrm>
            <a:off x="3742200" y="1384300"/>
            <a:ext cx="1800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9" name="Textplatzhalter 12">
            <a:extLst>
              <a:ext uri="{FF2B5EF4-FFF2-40B4-BE49-F238E27FC236}">
                <a16:creationId xmlns:a16="http://schemas.microsoft.com/office/drawing/2014/main" id="{0FEC706D-2F2A-944F-B33D-FD98008207A1}"/>
              </a:ext>
            </a:extLst>
          </p:cNvPr>
          <p:cNvSpPr>
            <a:spLocks noGrp="1"/>
          </p:cNvSpPr>
          <p:nvPr>
            <p:ph type="body" sz="quarter" idx="38"/>
          </p:nvPr>
        </p:nvSpPr>
        <p:spPr bwMode="gray">
          <a:xfrm>
            <a:off x="5505350" y="1384300"/>
            <a:ext cx="1800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0" name="Textplatzhalter 12">
            <a:extLst>
              <a:ext uri="{FF2B5EF4-FFF2-40B4-BE49-F238E27FC236}">
                <a16:creationId xmlns:a16="http://schemas.microsoft.com/office/drawing/2014/main" id="{CBF8BA81-CD94-334B-B318-8EDE1BD623FF}"/>
              </a:ext>
            </a:extLst>
          </p:cNvPr>
          <p:cNvSpPr>
            <a:spLocks noGrp="1"/>
          </p:cNvSpPr>
          <p:nvPr>
            <p:ph type="body" sz="quarter" idx="41"/>
          </p:nvPr>
        </p:nvSpPr>
        <p:spPr bwMode="gray">
          <a:xfrm>
            <a:off x="7268500" y="1384300"/>
            <a:ext cx="1800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1" name="Bildplatzhalter 14">
            <a:extLst>
              <a:ext uri="{FF2B5EF4-FFF2-40B4-BE49-F238E27FC236}">
                <a16:creationId xmlns:a16="http://schemas.microsoft.com/office/drawing/2014/main" id="{0D33E86D-AD2D-CE47-9A18-BC79EFFCA7CC}"/>
              </a:ext>
            </a:extLst>
          </p:cNvPr>
          <p:cNvSpPr>
            <a:spLocks noGrp="1"/>
          </p:cNvSpPr>
          <p:nvPr>
            <p:ph type="pic" sz="quarter" idx="23"/>
          </p:nvPr>
        </p:nvSpPr>
        <p:spPr>
          <a:xfrm>
            <a:off x="215900" y="1899903"/>
            <a:ext cx="1659600" cy="1080000"/>
          </a:xfrm>
        </p:spPr>
        <p:txBody>
          <a:bodyPr/>
          <a:lstStyle>
            <a:lvl1pPr marL="0" indent="0">
              <a:buNone/>
              <a:defRPr/>
            </a:lvl1pPr>
          </a:lstStyle>
          <a:p>
            <a:r>
              <a:rPr lang="en-US"/>
              <a:t>Click icon to add picture</a:t>
            </a:r>
            <a:endParaRPr lang="de-DE"/>
          </a:p>
        </p:txBody>
      </p:sp>
      <p:sp>
        <p:nvSpPr>
          <p:cNvPr id="12" name="Bildplatzhalter 14">
            <a:extLst>
              <a:ext uri="{FF2B5EF4-FFF2-40B4-BE49-F238E27FC236}">
                <a16:creationId xmlns:a16="http://schemas.microsoft.com/office/drawing/2014/main" id="{7970463A-CC71-1947-9A58-220906ECFDCB}"/>
              </a:ext>
            </a:extLst>
          </p:cNvPr>
          <p:cNvSpPr>
            <a:spLocks noGrp="1"/>
          </p:cNvSpPr>
          <p:nvPr>
            <p:ph type="pic" sz="quarter" idx="24"/>
          </p:nvPr>
        </p:nvSpPr>
        <p:spPr>
          <a:xfrm>
            <a:off x="1979050" y="1899903"/>
            <a:ext cx="1659600" cy="1080000"/>
          </a:xfrm>
        </p:spPr>
        <p:txBody>
          <a:bodyPr/>
          <a:lstStyle>
            <a:lvl1pPr marL="0" indent="0">
              <a:buNone/>
              <a:defRPr/>
            </a:lvl1pPr>
          </a:lstStyle>
          <a:p>
            <a:r>
              <a:rPr lang="en-US"/>
              <a:t>Click icon to add picture</a:t>
            </a:r>
            <a:endParaRPr lang="de-DE"/>
          </a:p>
        </p:txBody>
      </p:sp>
      <p:sp>
        <p:nvSpPr>
          <p:cNvPr id="13" name="Bildplatzhalter 14">
            <a:extLst>
              <a:ext uri="{FF2B5EF4-FFF2-40B4-BE49-F238E27FC236}">
                <a16:creationId xmlns:a16="http://schemas.microsoft.com/office/drawing/2014/main" id="{98D31482-483E-884D-B3B5-962C71B21F58}"/>
              </a:ext>
            </a:extLst>
          </p:cNvPr>
          <p:cNvSpPr>
            <a:spLocks noGrp="1"/>
          </p:cNvSpPr>
          <p:nvPr>
            <p:ph type="pic" sz="quarter" idx="25"/>
          </p:nvPr>
        </p:nvSpPr>
        <p:spPr>
          <a:xfrm>
            <a:off x="3742200" y="1899903"/>
            <a:ext cx="1659600" cy="1080000"/>
          </a:xfrm>
        </p:spPr>
        <p:txBody>
          <a:bodyPr/>
          <a:lstStyle>
            <a:lvl1pPr marL="0" indent="0">
              <a:buNone/>
              <a:defRPr/>
            </a:lvl1pPr>
          </a:lstStyle>
          <a:p>
            <a:r>
              <a:rPr lang="en-US"/>
              <a:t>Click icon to add picture</a:t>
            </a:r>
            <a:endParaRPr lang="de-DE"/>
          </a:p>
        </p:txBody>
      </p:sp>
      <p:sp>
        <p:nvSpPr>
          <p:cNvPr id="14" name="Bildplatzhalter 14">
            <a:extLst>
              <a:ext uri="{FF2B5EF4-FFF2-40B4-BE49-F238E27FC236}">
                <a16:creationId xmlns:a16="http://schemas.microsoft.com/office/drawing/2014/main" id="{BBC2E265-5C8F-F64D-BE39-CD3B60CE7F68}"/>
              </a:ext>
            </a:extLst>
          </p:cNvPr>
          <p:cNvSpPr>
            <a:spLocks noGrp="1"/>
          </p:cNvSpPr>
          <p:nvPr>
            <p:ph type="pic" sz="quarter" idx="26"/>
          </p:nvPr>
        </p:nvSpPr>
        <p:spPr>
          <a:xfrm>
            <a:off x="5505350" y="1899903"/>
            <a:ext cx="1659600" cy="1080000"/>
          </a:xfrm>
        </p:spPr>
        <p:txBody>
          <a:bodyPr/>
          <a:lstStyle>
            <a:lvl1pPr marL="0" indent="0">
              <a:buNone/>
              <a:defRPr/>
            </a:lvl1pPr>
          </a:lstStyle>
          <a:p>
            <a:r>
              <a:rPr lang="en-US"/>
              <a:t>Click icon to add picture</a:t>
            </a:r>
            <a:endParaRPr lang="de-DE"/>
          </a:p>
        </p:txBody>
      </p:sp>
      <p:sp>
        <p:nvSpPr>
          <p:cNvPr id="15" name="Bildplatzhalter 14">
            <a:extLst>
              <a:ext uri="{FF2B5EF4-FFF2-40B4-BE49-F238E27FC236}">
                <a16:creationId xmlns:a16="http://schemas.microsoft.com/office/drawing/2014/main" id="{AF76E17B-0EED-6B43-B7F1-A2DEC8B3FCD0}"/>
              </a:ext>
            </a:extLst>
          </p:cNvPr>
          <p:cNvSpPr>
            <a:spLocks noGrp="1"/>
          </p:cNvSpPr>
          <p:nvPr>
            <p:ph type="pic" sz="quarter" idx="27"/>
          </p:nvPr>
        </p:nvSpPr>
        <p:spPr>
          <a:xfrm>
            <a:off x="7268500" y="1899903"/>
            <a:ext cx="1659600" cy="1080000"/>
          </a:xfrm>
        </p:spPr>
        <p:txBody>
          <a:bodyPr/>
          <a:lstStyle>
            <a:lvl1pPr marL="0" indent="0">
              <a:buNone/>
              <a:defRPr/>
            </a:lvl1pPr>
          </a:lstStyle>
          <a:p>
            <a:r>
              <a:rPr lang="en-US"/>
              <a:t>Click icon to add picture</a:t>
            </a:r>
            <a:endParaRPr lang="de-DE"/>
          </a:p>
        </p:txBody>
      </p:sp>
      <p:sp>
        <p:nvSpPr>
          <p:cNvPr id="16" name="Textplatzhalter 16">
            <a:extLst>
              <a:ext uri="{FF2B5EF4-FFF2-40B4-BE49-F238E27FC236}">
                <a16:creationId xmlns:a16="http://schemas.microsoft.com/office/drawing/2014/main" id="{39623CBC-824E-D249-8403-41E272F73CA3}"/>
              </a:ext>
            </a:extLst>
          </p:cNvPr>
          <p:cNvSpPr>
            <a:spLocks noGrp="1"/>
          </p:cNvSpPr>
          <p:nvPr>
            <p:ph type="body" sz="quarter" idx="16"/>
          </p:nvPr>
        </p:nvSpPr>
        <p:spPr>
          <a:xfrm>
            <a:off x="215900" y="3103495"/>
            <a:ext cx="16596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
        <p:nvSpPr>
          <p:cNvPr id="17" name="Textplatzhalter 16">
            <a:extLst>
              <a:ext uri="{FF2B5EF4-FFF2-40B4-BE49-F238E27FC236}">
                <a16:creationId xmlns:a16="http://schemas.microsoft.com/office/drawing/2014/main" id="{93B99FFB-916E-E548-A999-62A0299E8A07}"/>
              </a:ext>
            </a:extLst>
          </p:cNvPr>
          <p:cNvSpPr>
            <a:spLocks noGrp="1"/>
          </p:cNvSpPr>
          <p:nvPr>
            <p:ph type="body" sz="quarter" idx="30"/>
          </p:nvPr>
        </p:nvSpPr>
        <p:spPr>
          <a:xfrm>
            <a:off x="1979050" y="3103495"/>
            <a:ext cx="16596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
        <p:nvSpPr>
          <p:cNvPr id="18" name="Textplatzhalter 16">
            <a:extLst>
              <a:ext uri="{FF2B5EF4-FFF2-40B4-BE49-F238E27FC236}">
                <a16:creationId xmlns:a16="http://schemas.microsoft.com/office/drawing/2014/main" id="{ED7C329E-A57D-F348-AB63-E85081F7FF7B}"/>
              </a:ext>
            </a:extLst>
          </p:cNvPr>
          <p:cNvSpPr>
            <a:spLocks noGrp="1"/>
          </p:cNvSpPr>
          <p:nvPr>
            <p:ph type="body" sz="quarter" idx="17"/>
          </p:nvPr>
        </p:nvSpPr>
        <p:spPr>
          <a:xfrm>
            <a:off x="3742200" y="3103495"/>
            <a:ext cx="16596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
        <p:nvSpPr>
          <p:cNvPr id="19" name="Textplatzhalter 16">
            <a:extLst>
              <a:ext uri="{FF2B5EF4-FFF2-40B4-BE49-F238E27FC236}">
                <a16:creationId xmlns:a16="http://schemas.microsoft.com/office/drawing/2014/main" id="{3FCA7200-98C3-5E46-B22B-8DAEDFC97B1C}"/>
              </a:ext>
            </a:extLst>
          </p:cNvPr>
          <p:cNvSpPr>
            <a:spLocks noGrp="1"/>
          </p:cNvSpPr>
          <p:nvPr>
            <p:ph type="body" sz="quarter" idx="18"/>
          </p:nvPr>
        </p:nvSpPr>
        <p:spPr>
          <a:xfrm>
            <a:off x="5505350" y="3103495"/>
            <a:ext cx="16596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
        <p:nvSpPr>
          <p:cNvPr id="20" name="Textplatzhalter 16">
            <a:extLst>
              <a:ext uri="{FF2B5EF4-FFF2-40B4-BE49-F238E27FC236}">
                <a16:creationId xmlns:a16="http://schemas.microsoft.com/office/drawing/2014/main" id="{76F64204-F5F4-B240-B672-10A4845753C4}"/>
              </a:ext>
            </a:extLst>
          </p:cNvPr>
          <p:cNvSpPr>
            <a:spLocks noGrp="1"/>
          </p:cNvSpPr>
          <p:nvPr>
            <p:ph type="body" sz="quarter" idx="33"/>
          </p:nvPr>
        </p:nvSpPr>
        <p:spPr>
          <a:xfrm>
            <a:off x="7268500" y="3103495"/>
            <a:ext cx="16596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Tree>
    <p:extLst>
      <p:ext uri="{BB962C8B-B14F-4D97-AF65-F5344CB8AC3E}">
        <p14:creationId xmlns:p14="http://schemas.microsoft.com/office/powerpoint/2010/main" val="2110668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CoverCHAPTER-3picts">
    <p:spTree>
      <p:nvGrpSpPr>
        <p:cNvPr id="1" name=""/>
        <p:cNvGrpSpPr/>
        <p:nvPr/>
      </p:nvGrpSpPr>
      <p:grpSpPr>
        <a:xfrm>
          <a:off x="0" y="0"/>
          <a:ext cx="0" cy="0"/>
          <a:chOff x="0" y="0"/>
          <a:chExt cx="0" cy="0"/>
        </a:xfrm>
      </p:grpSpPr>
      <p:sp>
        <p:nvSpPr>
          <p:cNvPr id="7" name="Titelplatzhalter 1"/>
          <p:cNvSpPr>
            <a:spLocks noGrp="1"/>
          </p:cNvSpPr>
          <p:nvPr>
            <p:ph type="title"/>
          </p:nvPr>
        </p:nvSpPr>
        <p:spPr>
          <a:xfrm>
            <a:off x="216000" y="3758400"/>
            <a:ext cx="6660000" cy="615600"/>
          </a:xfrm>
          <a:prstGeom prst="rect">
            <a:avLst/>
          </a:prstGeom>
        </p:spPr>
        <p:txBody>
          <a:bodyPr vert="horz" lIns="0" tIns="0" rIns="0" bIns="0" rtlCol="0" anchor="t" anchorCtr="0">
            <a:noAutofit/>
          </a:bodyPr>
          <a:lstStyle>
            <a:lvl1pPr>
              <a:lnSpc>
                <a:spcPts val="3220"/>
              </a:lnSpc>
              <a:defRPr sz="2400" baseline="0"/>
            </a:lvl1p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3" name="Bildplatzhalter 2">
            <a:extLst>
              <a:ext uri="{FF2B5EF4-FFF2-40B4-BE49-F238E27FC236}">
                <a16:creationId xmlns:a16="http://schemas.microsoft.com/office/drawing/2014/main" id="{01D460C0-C975-A145-A9C6-FF847652D0DE}"/>
              </a:ext>
            </a:extLst>
          </p:cNvPr>
          <p:cNvSpPr>
            <a:spLocks noGrp="1"/>
          </p:cNvSpPr>
          <p:nvPr>
            <p:ph type="pic" sz="quarter" idx="13"/>
          </p:nvPr>
        </p:nvSpPr>
        <p:spPr>
          <a:xfrm>
            <a:off x="0" y="986400"/>
            <a:ext cx="2987040" cy="2448000"/>
          </a:xfrm>
        </p:spPr>
        <p:txBody>
          <a:bodyPr/>
          <a:lstStyle>
            <a:lvl1pPr marL="0" indent="0">
              <a:buNone/>
              <a:defRPr/>
            </a:lvl1pPr>
          </a:lstStyle>
          <a:p>
            <a:r>
              <a:rPr lang="en-US"/>
              <a:t>Click icon to add picture</a:t>
            </a:r>
            <a:endParaRPr lang="de-DE"/>
          </a:p>
        </p:txBody>
      </p:sp>
      <p:pic>
        <p:nvPicPr>
          <p:cNvPr id="14" name="Grafik 13">
            <a:extLst>
              <a:ext uri="{FF2B5EF4-FFF2-40B4-BE49-F238E27FC236}">
                <a16:creationId xmlns:a16="http://schemas.microsoft.com/office/drawing/2014/main" id="{F7D4F509-D34E-6244-B26C-29DD410CC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54018" y="4766400"/>
            <a:ext cx="1174082" cy="185761"/>
          </a:xfrm>
          <a:prstGeom prst="rect">
            <a:avLst/>
          </a:prstGeom>
        </p:spPr>
      </p:pic>
      <p:sp>
        <p:nvSpPr>
          <p:cNvPr id="8" name="Bildplatzhalter 2">
            <a:extLst>
              <a:ext uri="{FF2B5EF4-FFF2-40B4-BE49-F238E27FC236}">
                <a16:creationId xmlns:a16="http://schemas.microsoft.com/office/drawing/2014/main" id="{E463BD31-6F15-7847-A535-2C886A9F6695}"/>
              </a:ext>
            </a:extLst>
          </p:cNvPr>
          <p:cNvSpPr>
            <a:spLocks noGrp="1"/>
          </p:cNvSpPr>
          <p:nvPr>
            <p:ph type="pic" sz="quarter" idx="14"/>
          </p:nvPr>
        </p:nvSpPr>
        <p:spPr>
          <a:xfrm>
            <a:off x="3078000" y="986400"/>
            <a:ext cx="2987040" cy="2448000"/>
          </a:xfrm>
        </p:spPr>
        <p:txBody>
          <a:bodyPr/>
          <a:lstStyle>
            <a:lvl1pPr marL="0" indent="0">
              <a:buNone/>
              <a:defRPr/>
            </a:lvl1pPr>
          </a:lstStyle>
          <a:p>
            <a:r>
              <a:rPr lang="en-US"/>
              <a:t>Click icon to add picture</a:t>
            </a:r>
            <a:endParaRPr lang="de-DE"/>
          </a:p>
        </p:txBody>
      </p:sp>
      <p:sp>
        <p:nvSpPr>
          <p:cNvPr id="9" name="Bildplatzhalter 2">
            <a:extLst>
              <a:ext uri="{FF2B5EF4-FFF2-40B4-BE49-F238E27FC236}">
                <a16:creationId xmlns:a16="http://schemas.microsoft.com/office/drawing/2014/main" id="{49BF743F-9967-2245-981C-77F37F53EEF9}"/>
              </a:ext>
            </a:extLst>
          </p:cNvPr>
          <p:cNvSpPr>
            <a:spLocks noGrp="1"/>
          </p:cNvSpPr>
          <p:nvPr>
            <p:ph type="pic" sz="quarter" idx="15"/>
          </p:nvPr>
        </p:nvSpPr>
        <p:spPr>
          <a:xfrm>
            <a:off x="6156000" y="986400"/>
            <a:ext cx="2987040" cy="2448000"/>
          </a:xfrm>
        </p:spPr>
        <p:txBody>
          <a:bodyPr/>
          <a:lstStyle>
            <a:lvl1pPr marL="0" indent="0">
              <a:buNone/>
              <a:defRPr/>
            </a:lvl1pPr>
          </a:lstStyle>
          <a:p>
            <a:r>
              <a:rPr lang="en-US"/>
              <a:t>Click icon to add picture</a:t>
            </a:r>
            <a:endParaRPr lang="de-DE"/>
          </a:p>
        </p:txBody>
      </p:sp>
    </p:spTree>
    <p:extLst>
      <p:ext uri="{BB962C8B-B14F-4D97-AF65-F5344CB8AC3E}">
        <p14:creationId xmlns:p14="http://schemas.microsoft.com/office/powerpoint/2010/main" val="19950464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Columns/Process + 4 picts&amp;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98B8D0-8B66-CE48-8667-DB8E7F22E4F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F61DDC25-BF9C-B045-AEF4-BA3EB1186429}"/>
              </a:ext>
            </a:extLst>
          </p:cNvPr>
          <p:cNvSpPr>
            <a:spLocks noGrp="1"/>
          </p:cNvSpPr>
          <p:nvPr>
            <p:ph type="dt" sz="half" idx="10"/>
          </p:nvPr>
        </p:nvSpPr>
        <p:spPr/>
        <p:txBody>
          <a:bodyPr/>
          <a:lstStyle/>
          <a:p>
            <a:fld id="{37AB88BB-550E-4F82-8673-6F8EB309AFA0}" type="datetime1">
              <a:rPr lang="nl-BE" smtClean="0"/>
              <a:t>21/02/2024</a:t>
            </a:fld>
            <a:endParaRPr lang="de-DE"/>
          </a:p>
        </p:txBody>
      </p:sp>
      <p:sp>
        <p:nvSpPr>
          <p:cNvPr id="4" name="Foliennummernplatzhalter 3">
            <a:extLst>
              <a:ext uri="{FF2B5EF4-FFF2-40B4-BE49-F238E27FC236}">
                <a16:creationId xmlns:a16="http://schemas.microsoft.com/office/drawing/2014/main" id="{7ED95420-472E-3D4D-AB98-1B740C84574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78AA8740-496B-E841-8B6F-E1B4A629D59D}"/>
              </a:ext>
            </a:extLst>
          </p:cNvPr>
          <p:cNvSpPr>
            <a:spLocks noGrp="1"/>
          </p:cNvSpPr>
          <p:nvPr>
            <p:ph type="ftr" sz="quarter" idx="12"/>
          </p:nvPr>
        </p:nvSpPr>
        <p:spPr/>
        <p:txBody>
          <a:bodyPr/>
          <a:lstStyle/>
          <a:p>
            <a:endParaRPr lang="de-DE"/>
          </a:p>
        </p:txBody>
      </p:sp>
      <p:sp>
        <p:nvSpPr>
          <p:cNvPr id="6" name="Textplatzhalter 12">
            <a:extLst>
              <a:ext uri="{FF2B5EF4-FFF2-40B4-BE49-F238E27FC236}">
                <a16:creationId xmlns:a16="http://schemas.microsoft.com/office/drawing/2014/main" id="{78A24DFA-9FE0-5F46-BE9A-63FA5CD0B86D}"/>
              </a:ext>
            </a:extLst>
          </p:cNvPr>
          <p:cNvSpPr>
            <a:spLocks noGrp="1"/>
          </p:cNvSpPr>
          <p:nvPr>
            <p:ph type="body" sz="quarter" idx="19"/>
          </p:nvPr>
        </p:nvSpPr>
        <p:spPr bwMode="gray">
          <a:xfrm>
            <a:off x="215898" y="1384300"/>
            <a:ext cx="2250000" cy="396000"/>
          </a:xfrm>
          <a:prstGeom prst="homePlate">
            <a:avLst>
              <a:gd name="adj" fmla="val 34764"/>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7" name="Textplatzhalter 12">
            <a:extLst>
              <a:ext uri="{FF2B5EF4-FFF2-40B4-BE49-F238E27FC236}">
                <a16:creationId xmlns:a16="http://schemas.microsoft.com/office/drawing/2014/main" id="{22077DFE-AF33-104F-ACCB-04C8240EDB8B}"/>
              </a:ext>
            </a:extLst>
          </p:cNvPr>
          <p:cNvSpPr>
            <a:spLocks noGrp="1"/>
          </p:cNvSpPr>
          <p:nvPr>
            <p:ph type="body" sz="quarter" idx="35"/>
          </p:nvPr>
        </p:nvSpPr>
        <p:spPr bwMode="gray">
          <a:xfrm>
            <a:off x="2417962" y="1384300"/>
            <a:ext cx="2250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8" name="Textplatzhalter 12">
            <a:extLst>
              <a:ext uri="{FF2B5EF4-FFF2-40B4-BE49-F238E27FC236}">
                <a16:creationId xmlns:a16="http://schemas.microsoft.com/office/drawing/2014/main" id="{5CB67DAE-B7E8-CE4F-B3AF-A2C970951E75}"/>
              </a:ext>
            </a:extLst>
          </p:cNvPr>
          <p:cNvSpPr>
            <a:spLocks noGrp="1"/>
          </p:cNvSpPr>
          <p:nvPr>
            <p:ph type="body" sz="quarter" idx="37"/>
          </p:nvPr>
        </p:nvSpPr>
        <p:spPr bwMode="gray">
          <a:xfrm>
            <a:off x="4620026" y="1384300"/>
            <a:ext cx="2250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0" name="Textplatzhalter 12">
            <a:extLst>
              <a:ext uri="{FF2B5EF4-FFF2-40B4-BE49-F238E27FC236}">
                <a16:creationId xmlns:a16="http://schemas.microsoft.com/office/drawing/2014/main" id="{CBF8BA81-CD94-334B-B318-8EDE1BD623FF}"/>
              </a:ext>
            </a:extLst>
          </p:cNvPr>
          <p:cNvSpPr>
            <a:spLocks noGrp="1"/>
          </p:cNvSpPr>
          <p:nvPr>
            <p:ph type="body" sz="quarter" idx="41"/>
          </p:nvPr>
        </p:nvSpPr>
        <p:spPr bwMode="gray">
          <a:xfrm>
            <a:off x="6822089" y="1384300"/>
            <a:ext cx="2250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1" name="Bildplatzhalter 14">
            <a:extLst>
              <a:ext uri="{FF2B5EF4-FFF2-40B4-BE49-F238E27FC236}">
                <a16:creationId xmlns:a16="http://schemas.microsoft.com/office/drawing/2014/main" id="{0D33E86D-AD2D-CE47-9A18-BC79EFFCA7CC}"/>
              </a:ext>
            </a:extLst>
          </p:cNvPr>
          <p:cNvSpPr>
            <a:spLocks noGrp="1"/>
          </p:cNvSpPr>
          <p:nvPr>
            <p:ph type="pic" sz="quarter" idx="23"/>
          </p:nvPr>
        </p:nvSpPr>
        <p:spPr>
          <a:xfrm>
            <a:off x="215899" y="1899903"/>
            <a:ext cx="2106000" cy="1080000"/>
          </a:xfrm>
        </p:spPr>
        <p:txBody>
          <a:bodyPr/>
          <a:lstStyle>
            <a:lvl1pPr marL="0" indent="0">
              <a:buNone/>
              <a:defRPr/>
            </a:lvl1pPr>
          </a:lstStyle>
          <a:p>
            <a:r>
              <a:rPr lang="en-US"/>
              <a:t>Click icon to add picture</a:t>
            </a:r>
            <a:endParaRPr lang="de-DE"/>
          </a:p>
        </p:txBody>
      </p:sp>
      <p:sp>
        <p:nvSpPr>
          <p:cNvPr id="12" name="Bildplatzhalter 14">
            <a:extLst>
              <a:ext uri="{FF2B5EF4-FFF2-40B4-BE49-F238E27FC236}">
                <a16:creationId xmlns:a16="http://schemas.microsoft.com/office/drawing/2014/main" id="{7970463A-CC71-1947-9A58-220906ECFDCB}"/>
              </a:ext>
            </a:extLst>
          </p:cNvPr>
          <p:cNvSpPr>
            <a:spLocks noGrp="1"/>
          </p:cNvSpPr>
          <p:nvPr>
            <p:ph type="pic" sz="quarter" idx="24"/>
          </p:nvPr>
        </p:nvSpPr>
        <p:spPr>
          <a:xfrm>
            <a:off x="2417962" y="1899903"/>
            <a:ext cx="2106000" cy="1080000"/>
          </a:xfrm>
        </p:spPr>
        <p:txBody>
          <a:bodyPr/>
          <a:lstStyle>
            <a:lvl1pPr marL="0" indent="0">
              <a:buNone/>
              <a:defRPr/>
            </a:lvl1pPr>
          </a:lstStyle>
          <a:p>
            <a:r>
              <a:rPr lang="en-US"/>
              <a:t>Click icon to add picture</a:t>
            </a:r>
            <a:endParaRPr lang="de-DE"/>
          </a:p>
        </p:txBody>
      </p:sp>
      <p:sp>
        <p:nvSpPr>
          <p:cNvPr id="13" name="Bildplatzhalter 14">
            <a:extLst>
              <a:ext uri="{FF2B5EF4-FFF2-40B4-BE49-F238E27FC236}">
                <a16:creationId xmlns:a16="http://schemas.microsoft.com/office/drawing/2014/main" id="{98D31482-483E-884D-B3B5-962C71B21F58}"/>
              </a:ext>
            </a:extLst>
          </p:cNvPr>
          <p:cNvSpPr>
            <a:spLocks noGrp="1"/>
          </p:cNvSpPr>
          <p:nvPr>
            <p:ph type="pic" sz="quarter" idx="25"/>
          </p:nvPr>
        </p:nvSpPr>
        <p:spPr>
          <a:xfrm>
            <a:off x="4620026" y="1899903"/>
            <a:ext cx="2106000" cy="1080000"/>
          </a:xfrm>
        </p:spPr>
        <p:txBody>
          <a:bodyPr/>
          <a:lstStyle>
            <a:lvl1pPr marL="0" indent="0">
              <a:buNone/>
              <a:defRPr/>
            </a:lvl1pPr>
          </a:lstStyle>
          <a:p>
            <a:r>
              <a:rPr lang="en-US"/>
              <a:t>Click icon to add picture</a:t>
            </a:r>
            <a:endParaRPr lang="de-DE"/>
          </a:p>
        </p:txBody>
      </p:sp>
      <p:sp>
        <p:nvSpPr>
          <p:cNvPr id="15" name="Bildplatzhalter 14">
            <a:extLst>
              <a:ext uri="{FF2B5EF4-FFF2-40B4-BE49-F238E27FC236}">
                <a16:creationId xmlns:a16="http://schemas.microsoft.com/office/drawing/2014/main" id="{AF76E17B-0EED-6B43-B7F1-A2DEC8B3FCD0}"/>
              </a:ext>
            </a:extLst>
          </p:cNvPr>
          <p:cNvSpPr>
            <a:spLocks noGrp="1"/>
          </p:cNvSpPr>
          <p:nvPr>
            <p:ph type="pic" sz="quarter" idx="27"/>
          </p:nvPr>
        </p:nvSpPr>
        <p:spPr>
          <a:xfrm>
            <a:off x="6822100" y="1899903"/>
            <a:ext cx="2106000" cy="1080000"/>
          </a:xfrm>
        </p:spPr>
        <p:txBody>
          <a:bodyPr/>
          <a:lstStyle>
            <a:lvl1pPr marL="0" indent="0">
              <a:buNone/>
              <a:defRPr/>
            </a:lvl1pPr>
          </a:lstStyle>
          <a:p>
            <a:r>
              <a:rPr lang="en-US"/>
              <a:t>Click icon to add picture</a:t>
            </a:r>
            <a:endParaRPr lang="de-DE"/>
          </a:p>
        </p:txBody>
      </p:sp>
      <p:sp>
        <p:nvSpPr>
          <p:cNvPr id="16" name="Textplatzhalter 16">
            <a:extLst>
              <a:ext uri="{FF2B5EF4-FFF2-40B4-BE49-F238E27FC236}">
                <a16:creationId xmlns:a16="http://schemas.microsoft.com/office/drawing/2014/main" id="{39623CBC-824E-D249-8403-41E272F73CA3}"/>
              </a:ext>
            </a:extLst>
          </p:cNvPr>
          <p:cNvSpPr>
            <a:spLocks noGrp="1"/>
          </p:cNvSpPr>
          <p:nvPr>
            <p:ph type="body" sz="quarter" idx="16"/>
          </p:nvPr>
        </p:nvSpPr>
        <p:spPr>
          <a:xfrm>
            <a:off x="215900" y="3103495"/>
            <a:ext cx="21060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
        <p:nvSpPr>
          <p:cNvPr id="17" name="Textplatzhalter 16">
            <a:extLst>
              <a:ext uri="{FF2B5EF4-FFF2-40B4-BE49-F238E27FC236}">
                <a16:creationId xmlns:a16="http://schemas.microsoft.com/office/drawing/2014/main" id="{93B99FFB-916E-E548-A999-62A0299E8A07}"/>
              </a:ext>
            </a:extLst>
          </p:cNvPr>
          <p:cNvSpPr>
            <a:spLocks noGrp="1"/>
          </p:cNvSpPr>
          <p:nvPr>
            <p:ph type="body" sz="quarter" idx="30"/>
          </p:nvPr>
        </p:nvSpPr>
        <p:spPr>
          <a:xfrm>
            <a:off x="2417967" y="3103495"/>
            <a:ext cx="21060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
        <p:nvSpPr>
          <p:cNvPr id="18" name="Textplatzhalter 16">
            <a:extLst>
              <a:ext uri="{FF2B5EF4-FFF2-40B4-BE49-F238E27FC236}">
                <a16:creationId xmlns:a16="http://schemas.microsoft.com/office/drawing/2014/main" id="{ED7C329E-A57D-F348-AB63-E85081F7FF7B}"/>
              </a:ext>
            </a:extLst>
          </p:cNvPr>
          <p:cNvSpPr>
            <a:spLocks noGrp="1"/>
          </p:cNvSpPr>
          <p:nvPr>
            <p:ph type="body" sz="quarter" idx="17"/>
          </p:nvPr>
        </p:nvSpPr>
        <p:spPr>
          <a:xfrm>
            <a:off x="4620034" y="3103495"/>
            <a:ext cx="21060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
        <p:nvSpPr>
          <p:cNvPr id="20" name="Textplatzhalter 16">
            <a:extLst>
              <a:ext uri="{FF2B5EF4-FFF2-40B4-BE49-F238E27FC236}">
                <a16:creationId xmlns:a16="http://schemas.microsoft.com/office/drawing/2014/main" id="{76F64204-F5F4-B240-B672-10A4845753C4}"/>
              </a:ext>
            </a:extLst>
          </p:cNvPr>
          <p:cNvSpPr>
            <a:spLocks noGrp="1"/>
          </p:cNvSpPr>
          <p:nvPr>
            <p:ph type="body" sz="quarter" idx="33"/>
          </p:nvPr>
        </p:nvSpPr>
        <p:spPr>
          <a:xfrm>
            <a:off x="6822100" y="3103495"/>
            <a:ext cx="2106000" cy="1008000"/>
          </a:xfrm>
        </p:spPr>
        <p:txBody>
          <a:bodyPr/>
          <a:lstStyle>
            <a:lvl1pPr>
              <a:lnSpc>
                <a:spcPts val="1350"/>
              </a:lnSpc>
              <a:defRPr sz="1200"/>
            </a:lvl1pPr>
            <a:lvl2pPr>
              <a:lnSpc>
                <a:spcPts val="1250"/>
              </a:lnSpc>
              <a:defRPr sz="1000"/>
            </a:lvl2pPr>
            <a:lvl3pPr>
              <a:lnSpc>
                <a:spcPts val="1250"/>
              </a:lnSpc>
              <a:defRPr sz="1000"/>
            </a:lvl3pPr>
            <a:lvl4pPr>
              <a:lnSpc>
                <a:spcPts val="1250"/>
              </a:lnSpc>
              <a:defRPr sz="1000"/>
            </a:lvl4pPr>
            <a:lvl5pPr>
              <a:lnSpc>
                <a:spcPts val="1250"/>
              </a:lnSpc>
              <a:defRPr sz="1000"/>
            </a:lvl5pPr>
          </a:lstStyle>
          <a:p>
            <a:pPr lvl="0"/>
            <a:r>
              <a:rPr lang="en-US"/>
              <a:t>Click to edit Master text styles</a:t>
            </a:r>
          </a:p>
        </p:txBody>
      </p:sp>
    </p:spTree>
    <p:extLst>
      <p:ext uri="{BB962C8B-B14F-4D97-AF65-F5344CB8AC3E}">
        <p14:creationId xmlns:p14="http://schemas.microsoft.com/office/powerpoint/2010/main" val="40760621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s/Process + 3 picts&amp;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98B8D0-8B66-CE48-8667-DB8E7F22E4F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F61DDC25-BF9C-B045-AEF4-BA3EB1186429}"/>
              </a:ext>
            </a:extLst>
          </p:cNvPr>
          <p:cNvSpPr>
            <a:spLocks noGrp="1"/>
          </p:cNvSpPr>
          <p:nvPr>
            <p:ph type="dt" sz="half" idx="10"/>
          </p:nvPr>
        </p:nvSpPr>
        <p:spPr/>
        <p:txBody>
          <a:bodyPr/>
          <a:lstStyle/>
          <a:p>
            <a:fld id="{BE84751D-69AE-474B-9ABC-BE921340F2F1}" type="datetime1">
              <a:rPr lang="nl-BE" smtClean="0"/>
              <a:t>21/02/2024</a:t>
            </a:fld>
            <a:endParaRPr lang="de-DE"/>
          </a:p>
        </p:txBody>
      </p:sp>
      <p:sp>
        <p:nvSpPr>
          <p:cNvPr id="4" name="Foliennummernplatzhalter 3">
            <a:extLst>
              <a:ext uri="{FF2B5EF4-FFF2-40B4-BE49-F238E27FC236}">
                <a16:creationId xmlns:a16="http://schemas.microsoft.com/office/drawing/2014/main" id="{7ED95420-472E-3D4D-AB98-1B740C84574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78AA8740-496B-E841-8B6F-E1B4A629D59D}"/>
              </a:ext>
            </a:extLst>
          </p:cNvPr>
          <p:cNvSpPr>
            <a:spLocks noGrp="1"/>
          </p:cNvSpPr>
          <p:nvPr>
            <p:ph type="ftr" sz="quarter" idx="12"/>
          </p:nvPr>
        </p:nvSpPr>
        <p:spPr/>
        <p:txBody>
          <a:bodyPr/>
          <a:lstStyle/>
          <a:p>
            <a:endParaRPr lang="de-DE"/>
          </a:p>
        </p:txBody>
      </p:sp>
      <p:sp>
        <p:nvSpPr>
          <p:cNvPr id="6" name="Textplatzhalter 12">
            <a:extLst>
              <a:ext uri="{FF2B5EF4-FFF2-40B4-BE49-F238E27FC236}">
                <a16:creationId xmlns:a16="http://schemas.microsoft.com/office/drawing/2014/main" id="{78A24DFA-9FE0-5F46-BE9A-63FA5CD0B86D}"/>
              </a:ext>
            </a:extLst>
          </p:cNvPr>
          <p:cNvSpPr>
            <a:spLocks noGrp="1"/>
          </p:cNvSpPr>
          <p:nvPr>
            <p:ph type="body" sz="quarter" idx="19"/>
          </p:nvPr>
        </p:nvSpPr>
        <p:spPr bwMode="gray">
          <a:xfrm>
            <a:off x="215895" y="1384300"/>
            <a:ext cx="2988000" cy="396000"/>
          </a:xfrm>
          <a:prstGeom prst="homePlate">
            <a:avLst>
              <a:gd name="adj" fmla="val 34764"/>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7" name="Textplatzhalter 12">
            <a:extLst>
              <a:ext uri="{FF2B5EF4-FFF2-40B4-BE49-F238E27FC236}">
                <a16:creationId xmlns:a16="http://schemas.microsoft.com/office/drawing/2014/main" id="{22077DFE-AF33-104F-ACCB-04C8240EDB8B}"/>
              </a:ext>
            </a:extLst>
          </p:cNvPr>
          <p:cNvSpPr>
            <a:spLocks noGrp="1"/>
          </p:cNvSpPr>
          <p:nvPr>
            <p:ph type="body" sz="quarter" idx="35"/>
          </p:nvPr>
        </p:nvSpPr>
        <p:spPr bwMode="gray">
          <a:xfrm>
            <a:off x="3144704" y="1384300"/>
            <a:ext cx="2988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0" name="Textplatzhalter 12">
            <a:extLst>
              <a:ext uri="{FF2B5EF4-FFF2-40B4-BE49-F238E27FC236}">
                <a16:creationId xmlns:a16="http://schemas.microsoft.com/office/drawing/2014/main" id="{CBF8BA81-CD94-334B-B318-8EDE1BD623FF}"/>
              </a:ext>
            </a:extLst>
          </p:cNvPr>
          <p:cNvSpPr>
            <a:spLocks noGrp="1"/>
          </p:cNvSpPr>
          <p:nvPr>
            <p:ph type="body" sz="quarter" idx="41"/>
          </p:nvPr>
        </p:nvSpPr>
        <p:spPr bwMode="gray">
          <a:xfrm>
            <a:off x="6073513" y="1384300"/>
            <a:ext cx="2988000" cy="396000"/>
          </a:xfrm>
          <a:prstGeom prst="chevron">
            <a:avLst>
              <a:gd name="adj" fmla="val 35661"/>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vert="horz" lIns="144000" tIns="0" rIns="0" bIns="0" rtlCol="0" anchor="ctr" anchorCtr="0">
            <a:noAutofit/>
          </a:bodyPr>
          <a:lstStyle>
            <a:lvl1pPr marL="0" indent="0" algn="l">
              <a:lnSpc>
                <a:spcPts val="1650"/>
              </a:lnSpc>
              <a:buNone/>
              <a:defRPr lang="de-AT" sz="1400" b="1" cap="none" dirty="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1" name="Bildplatzhalter 14">
            <a:extLst>
              <a:ext uri="{FF2B5EF4-FFF2-40B4-BE49-F238E27FC236}">
                <a16:creationId xmlns:a16="http://schemas.microsoft.com/office/drawing/2014/main" id="{0D33E86D-AD2D-CE47-9A18-BC79EFFCA7CC}"/>
              </a:ext>
            </a:extLst>
          </p:cNvPr>
          <p:cNvSpPr>
            <a:spLocks noGrp="1"/>
          </p:cNvSpPr>
          <p:nvPr>
            <p:ph type="pic" sz="quarter" idx="23"/>
          </p:nvPr>
        </p:nvSpPr>
        <p:spPr>
          <a:xfrm>
            <a:off x="215898" y="1899903"/>
            <a:ext cx="2844000" cy="1080000"/>
          </a:xfrm>
        </p:spPr>
        <p:txBody>
          <a:bodyPr/>
          <a:lstStyle>
            <a:lvl1pPr marL="0" indent="0">
              <a:buNone/>
              <a:defRPr/>
            </a:lvl1pPr>
          </a:lstStyle>
          <a:p>
            <a:r>
              <a:rPr lang="en-US"/>
              <a:t>Click icon to add picture</a:t>
            </a:r>
            <a:endParaRPr lang="de-DE"/>
          </a:p>
        </p:txBody>
      </p:sp>
      <p:sp>
        <p:nvSpPr>
          <p:cNvPr id="12" name="Bildplatzhalter 14">
            <a:extLst>
              <a:ext uri="{FF2B5EF4-FFF2-40B4-BE49-F238E27FC236}">
                <a16:creationId xmlns:a16="http://schemas.microsoft.com/office/drawing/2014/main" id="{7970463A-CC71-1947-9A58-220906ECFDCB}"/>
              </a:ext>
            </a:extLst>
          </p:cNvPr>
          <p:cNvSpPr>
            <a:spLocks noGrp="1"/>
          </p:cNvSpPr>
          <p:nvPr>
            <p:ph type="pic" sz="quarter" idx="24"/>
          </p:nvPr>
        </p:nvSpPr>
        <p:spPr>
          <a:xfrm>
            <a:off x="3149999" y="1899903"/>
            <a:ext cx="2844000" cy="1080000"/>
          </a:xfrm>
        </p:spPr>
        <p:txBody>
          <a:bodyPr/>
          <a:lstStyle>
            <a:lvl1pPr marL="0" indent="0">
              <a:buNone/>
              <a:defRPr/>
            </a:lvl1pPr>
          </a:lstStyle>
          <a:p>
            <a:r>
              <a:rPr lang="en-US"/>
              <a:t>Click icon to add picture</a:t>
            </a:r>
            <a:endParaRPr lang="de-DE"/>
          </a:p>
        </p:txBody>
      </p:sp>
      <p:sp>
        <p:nvSpPr>
          <p:cNvPr id="15" name="Bildplatzhalter 14">
            <a:extLst>
              <a:ext uri="{FF2B5EF4-FFF2-40B4-BE49-F238E27FC236}">
                <a16:creationId xmlns:a16="http://schemas.microsoft.com/office/drawing/2014/main" id="{AF76E17B-0EED-6B43-B7F1-A2DEC8B3FCD0}"/>
              </a:ext>
            </a:extLst>
          </p:cNvPr>
          <p:cNvSpPr>
            <a:spLocks noGrp="1"/>
          </p:cNvSpPr>
          <p:nvPr>
            <p:ph type="pic" sz="quarter" idx="27"/>
          </p:nvPr>
        </p:nvSpPr>
        <p:spPr>
          <a:xfrm>
            <a:off x="6084100" y="1899903"/>
            <a:ext cx="2844000" cy="1080000"/>
          </a:xfrm>
        </p:spPr>
        <p:txBody>
          <a:bodyPr/>
          <a:lstStyle>
            <a:lvl1pPr marL="0" indent="0">
              <a:buNone/>
              <a:defRPr/>
            </a:lvl1pPr>
          </a:lstStyle>
          <a:p>
            <a:r>
              <a:rPr lang="en-US"/>
              <a:t>Click icon to add picture</a:t>
            </a:r>
            <a:endParaRPr lang="de-DE"/>
          </a:p>
        </p:txBody>
      </p:sp>
      <p:sp>
        <p:nvSpPr>
          <p:cNvPr id="16" name="Textplatzhalter 16">
            <a:extLst>
              <a:ext uri="{FF2B5EF4-FFF2-40B4-BE49-F238E27FC236}">
                <a16:creationId xmlns:a16="http://schemas.microsoft.com/office/drawing/2014/main" id="{39623CBC-824E-D249-8403-41E272F73CA3}"/>
              </a:ext>
            </a:extLst>
          </p:cNvPr>
          <p:cNvSpPr>
            <a:spLocks noGrp="1"/>
          </p:cNvSpPr>
          <p:nvPr>
            <p:ph type="body" sz="quarter" idx="16"/>
          </p:nvPr>
        </p:nvSpPr>
        <p:spPr>
          <a:xfrm>
            <a:off x="215898" y="3103495"/>
            <a:ext cx="2844000" cy="1008000"/>
          </a:xfrm>
        </p:spPr>
        <p:txBody>
          <a:bodyPr/>
          <a:lstStyle>
            <a:lvl1pPr>
              <a:lnSpc>
                <a:spcPts val="1650"/>
              </a:lnSpc>
              <a:defRPr sz="1400"/>
            </a:lvl1pPr>
          </a:lstStyle>
          <a:p>
            <a:pPr lvl="0"/>
            <a:r>
              <a:rPr lang="en-US"/>
              <a:t>Click to edit Master text styles</a:t>
            </a:r>
          </a:p>
        </p:txBody>
      </p:sp>
      <p:sp>
        <p:nvSpPr>
          <p:cNvPr id="17" name="Textplatzhalter 16">
            <a:extLst>
              <a:ext uri="{FF2B5EF4-FFF2-40B4-BE49-F238E27FC236}">
                <a16:creationId xmlns:a16="http://schemas.microsoft.com/office/drawing/2014/main" id="{93B99FFB-916E-E548-A999-62A0299E8A07}"/>
              </a:ext>
            </a:extLst>
          </p:cNvPr>
          <p:cNvSpPr>
            <a:spLocks noGrp="1"/>
          </p:cNvSpPr>
          <p:nvPr>
            <p:ph type="body" sz="quarter" idx="30"/>
          </p:nvPr>
        </p:nvSpPr>
        <p:spPr>
          <a:xfrm>
            <a:off x="3149999" y="3103495"/>
            <a:ext cx="2844000" cy="1008000"/>
          </a:xfrm>
        </p:spPr>
        <p:txBody>
          <a:bodyPr/>
          <a:lstStyle>
            <a:lvl1pPr>
              <a:lnSpc>
                <a:spcPts val="1650"/>
              </a:lnSpc>
              <a:defRPr sz="1400"/>
            </a:lvl1pPr>
          </a:lstStyle>
          <a:p>
            <a:pPr lvl="0"/>
            <a:r>
              <a:rPr lang="en-US"/>
              <a:t>Click to edit Master text styles</a:t>
            </a:r>
          </a:p>
        </p:txBody>
      </p:sp>
      <p:sp>
        <p:nvSpPr>
          <p:cNvPr id="20" name="Textplatzhalter 16">
            <a:extLst>
              <a:ext uri="{FF2B5EF4-FFF2-40B4-BE49-F238E27FC236}">
                <a16:creationId xmlns:a16="http://schemas.microsoft.com/office/drawing/2014/main" id="{76F64204-F5F4-B240-B672-10A4845753C4}"/>
              </a:ext>
            </a:extLst>
          </p:cNvPr>
          <p:cNvSpPr>
            <a:spLocks noGrp="1"/>
          </p:cNvSpPr>
          <p:nvPr>
            <p:ph type="body" sz="quarter" idx="33"/>
          </p:nvPr>
        </p:nvSpPr>
        <p:spPr>
          <a:xfrm>
            <a:off x="6084100" y="3103495"/>
            <a:ext cx="2844000" cy="1008000"/>
          </a:xfrm>
        </p:spPr>
        <p:txBody>
          <a:bodyPr/>
          <a:lstStyle>
            <a:lvl1pPr>
              <a:lnSpc>
                <a:spcPts val="1650"/>
              </a:lnSpc>
              <a:defRPr sz="1400"/>
            </a:lvl1pPr>
          </a:lstStyle>
          <a:p>
            <a:pPr lvl="0"/>
            <a:r>
              <a:rPr lang="en-US"/>
              <a:t>Click to edit Master text styles</a:t>
            </a:r>
          </a:p>
        </p:txBody>
      </p:sp>
    </p:spTree>
    <p:extLst>
      <p:ext uri="{BB962C8B-B14F-4D97-AF65-F5344CB8AC3E}">
        <p14:creationId xmlns:p14="http://schemas.microsoft.com/office/powerpoint/2010/main" val="25975217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s/3subtitles+picts+text+chart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98B8D0-8B66-CE48-8667-DB8E7F22E4F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F61DDC25-BF9C-B045-AEF4-BA3EB1186429}"/>
              </a:ext>
            </a:extLst>
          </p:cNvPr>
          <p:cNvSpPr>
            <a:spLocks noGrp="1"/>
          </p:cNvSpPr>
          <p:nvPr>
            <p:ph type="dt" sz="half" idx="10"/>
          </p:nvPr>
        </p:nvSpPr>
        <p:spPr/>
        <p:txBody>
          <a:bodyPr/>
          <a:lstStyle/>
          <a:p>
            <a:fld id="{CC6266EB-0C2C-4F64-BA46-3A1D74FC056B}" type="datetime1">
              <a:rPr lang="nl-BE" smtClean="0"/>
              <a:t>21/02/2024</a:t>
            </a:fld>
            <a:endParaRPr lang="de-DE"/>
          </a:p>
        </p:txBody>
      </p:sp>
      <p:sp>
        <p:nvSpPr>
          <p:cNvPr id="4" name="Foliennummernplatzhalter 3">
            <a:extLst>
              <a:ext uri="{FF2B5EF4-FFF2-40B4-BE49-F238E27FC236}">
                <a16:creationId xmlns:a16="http://schemas.microsoft.com/office/drawing/2014/main" id="{7ED95420-472E-3D4D-AB98-1B740C84574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78AA8740-496B-E841-8B6F-E1B4A629D59D}"/>
              </a:ext>
            </a:extLst>
          </p:cNvPr>
          <p:cNvSpPr>
            <a:spLocks noGrp="1"/>
          </p:cNvSpPr>
          <p:nvPr>
            <p:ph type="ftr" sz="quarter" idx="12"/>
          </p:nvPr>
        </p:nvSpPr>
        <p:spPr/>
        <p:txBody>
          <a:bodyPr/>
          <a:lstStyle/>
          <a:p>
            <a:endParaRPr lang="de-DE"/>
          </a:p>
        </p:txBody>
      </p:sp>
      <p:sp>
        <p:nvSpPr>
          <p:cNvPr id="16" name="Textplatzhalter 16">
            <a:extLst>
              <a:ext uri="{FF2B5EF4-FFF2-40B4-BE49-F238E27FC236}">
                <a16:creationId xmlns:a16="http://schemas.microsoft.com/office/drawing/2014/main" id="{39623CBC-824E-D249-8403-41E272F73CA3}"/>
              </a:ext>
            </a:extLst>
          </p:cNvPr>
          <p:cNvSpPr>
            <a:spLocks noGrp="1"/>
          </p:cNvSpPr>
          <p:nvPr>
            <p:ph type="body" sz="quarter" idx="16"/>
          </p:nvPr>
        </p:nvSpPr>
        <p:spPr>
          <a:xfrm>
            <a:off x="215900" y="2426511"/>
            <a:ext cx="27720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4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2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18" name="Textplatzhalter 16">
            <a:extLst>
              <a:ext uri="{FF2B5EF4-FFF2-40B4-BE49-F238E27FC236}">
                <a16:creationId xmlns:a16="http://schemas.microsoft.com/office/drawing/2014/main" id="{ED7C329E-A57D-F348-AB63-E85081F7FF7B}"/>
              </a:ext>
            </a:extLst>
          </p:cNvPr>
          <p:cNvSpPr>
            <a:spLocks noGrp="1"/>
          </p:cNvSpPr>
          <p:nvPr>
            <p:ph type="body" sz="quarter" idx="17"/>
          </p:nvPr>
        </p:nvSpPr>
        <p:spPr>
          <a:xfrm>
            <a:off x="3186000" y="2426511"/>
            <a:ext cx="27720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4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2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0" name="Textplatzhalter 16">
            <a:extLst>
              <a:ext uri="{FF2B5EF4-FFF2-40B4-BE49-F238E27FC236}">
                <a16:creationId xmlns:a16="http://schemas.microsoft.com/office/drawing/2014/main" id="{76F64204-F5F4-B240-B672-10A4845753C4}"/>
              </a:ext>
            </a:extLst>
          </p:cNvPr>
          <p:cNvSpPr>
            <a:spLocks noGrp="1"/>
          </p:cNvSpPr>
          <p:nvPr>
            <p:ph type="body" sz="quarter" idx="33"/>
          </p:nvPr>
        </p:nvSpPr>
        <p:spPr>
          <a:xfrm>
            <a:off x="6156100" y="2426511"/>
            <a:ext cx="27720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4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2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1" name="Textplatzhalter 12">
            <a:extLst>
              <a:ext uri="{FF2B5EF4-FFF2-40B4-BE49-F238E27FC236}">
                <a16:creationId xmlns:a16="http://schemas.microsoft.com/office/drawing/2014/main" id="{91439D9F-D5F6-7E4C-8BDB-FE36CB3C8C11}"/>
              </a:ext>
            </a:extLst>
          </p:cNvPr>
          <p:cNvSpPr>
            <a:spLocks noGrp="1"/>
          </p:cNvSpPr>
          <p:nvPr>
            <p:ph type="body" sz="quarter" idx="34"/>
          </p:nvPr>
        </p:nvSpPr>
        <p:spPr>
          <a:xfrm>
            <a:off x="215900" y="1175002"/>
            <a:ext cx="27720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2" name="Textplatzhalter 12">
            <a:extLst>
              <a:ext uri="{FF2B5EF4-FFF2-40B4-BE49-F238E27FC236}">
                <a16:creationId xmlns:a16="http://schemas.microsoft.com/office/drawing/2014/main" id="{DAE3C2C8-920D-EA49-A313-7AF2ACF46F40}"/>
              </a:ext>
            </a:extLst>
          </p:cNvPr>
          <p:cNvSpPr>
            <a:spLocks noGrp="1"/>
          </p:cNvSpPr>
          <p:nvPr>
            <p:ph type="body" sz="quarter" idx="35"/>
          </p:nvPr>
        </p:nvSpPr>
        <p:spPr>
          <a:xfrm>
            <a:off x="3186000" y="1175002"/>
            <a:ext cx="27720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3" name="Textplatzhalter 12">
            <a:extLst>
              <a:ext uri="{FF2B5EF4-FFF2-40B4-BE49-F238E27FC236}">
                <a16:creationId xmlns:a16="http://schemas.microsoft.com/office/drawing/2014/main" id="{E4DE4839-446F-2141-AD29-BFCD693FE455}"/>
              </a:ext>
            </a:extLst>
          </p:cNvPr>
          <p:cNvSpPr>
            <a:spLocks noGrp="1"/>
          </p:cNvSpPr>
          <p:nvPr>
            <p:ph type="body" sz="quarter" idx="28"/>
          </p:nvPr>
        </p:nvSpPr>
        <p:spPr>
          <a:xfrm>
            <a:off x="6156100" y="1175002"/>
            <a:ext cx="27720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4" name="Bildplatzhalter 14">
            <a:extLst>
              <a:ext uri="{FF2B5EF4-FFF2-40B4-BE49-F238E27FC236}">
                <a16:creationId xmlns:a16="http://schemas.microsoft.com/office/drawing/2014/main" id="{28B3771B-BD48-D14A-B01E-6FC435377A71}"/>
              </a:ext>
            </a:extLst>
          </p:cNvPr>
          <p:cNvSpPr>
            <a:spLocks noGrp="1"/>
          </p:cNvSpPr>
          <p:nvPr>
            <p:ph type="pic" sz="quarter" idx="23"/>
          </p:nvPr>
        </p:nvSpPr>
        <p:spPr>
          <a:xfrm>
            <a:off x="215900" y="1499001"/>
            <a:ext cx="2772000" cy="900000"/>
          </a:xfrm>
        </p:spPr>
        <p:txBody>
          <a:bodyPr/>
          <a:lstStyle>
            <a:lvl1pPr marL="0" indent="0">
              <a:buNone/>
              <a:defRPr/>
            </a:lvl1pPr>
          </a:lstStyle>
          <a:p>
            <a:r>
              <a:rPr lang="en-US"/>
              <a:t>Click icon to add picture</a:t>
            </a:r>
            <a:endParaRPr lang="de-DE"/>
          </a:p>
        </p:txBody>
      </p:sp>
      <p:sp>
        <p:nvSpPr>
          <p:cNvPr id="25" name="Bildplatzhalter 14">
            <a:extLst>
              <a:ext uri="{FF2B5EF4-FFF2-40B4-BE49-F238E27FC236}">
                <a16:creationId xmlns:a16="http://schemas.microsoft.com/office/drawing/2014/main" id="{12DFE9AF-FFE3-DF4D-BB25-F048210FAAE2}"/>
              </a:ext>
            </a:extLst>
          </p:cNvPr>
          <p:cNvSpPr>
            <a:spLocks noGrp="1"/>
          </p:cNvSpPr>
          <p:nvPr>
            <p:ph type="pic" sz="quarter" idx="24"/>
          </p:nvPr>
        </p:nvSpPr>
        <p:spPr>
          <a:xfrm>
            <a:off x="3186000" y="1499002"/>
            <a:ext cx="2772000" cy="900000"/>
          </a:xfrm>
        </p:spPr>
        <p:txBody>
          <a:bodyPr/>
          <a:lstStyle>
            <a:lvl1pPr marL="0" indent="0">
              <a:buNone/>
              <a:defRPr/>
            </a:lvl1pPr>
          </a:lstStyle>
          <a:p>
            <a:r>
              <a:rPr lang="en-US"/>
              <a:t>Click icon to add picture</a:t>
            </a:r>
            <a:endParaRPr lang="de-DE"/>
          </a:p>
        </p:txBody>
      </p:sp>
      <p:sp>
        <p:nvSpPr>
          <p:cNvPr id="26" name="Bildplatzhalter 14">
            <a:extLst>
              <a:ext uri="{FF2B5EF4-FFF2-40B4-BE49-F238E27FC236}">
                <a16:creationId xmlns:a16="http://schemas.microsoft.com/office/drawing/2014/main" id="{D8E14745-0488-614D-BBA0-5E6409FCE97B}"/>
              </a:ext>
            </a:extLst>
          </p:cNvPr>
          <p:cNvSpPr>
            <a:spLocks noGrp="1"/>
          </p:cNvSpPr>
          <p:nvPr>
            <p:ph type="pic" sz="quarter" idx="25"/>
          </p:nvPr>
        </p:nvSpPr>
        <p:spPr>
          <a:xfrm>
            <a:off x="6156100" y="1499002"/>
            <a:ext cx="2772000" cy="900000"/>
          </a:xfrm>
        </p:spPr>
        <p:txBody>
          <a:bodyPr/>
          <a:lstStyle>
            <a:lvl1pPr marL="0" indent="0">
              <a:buNone/>
              <a:defRPr/>
            </a:lvl1pPr>
          </a:lstStyle>
          <a:p>
            <a:r>
              <a:rPr lang="en-US"/>
              <a:t>Click icon to add picture</a:t>
            </a:r>
            <a:endParaRPr lang="de-DE"/>
          </a:p>
        </p:txBody>
      </p:sp>
      <p:sp>
        <p:nvSpPr>
          <p:cNvPr id="29" name="Diagrammplatzhalter 11">
            <a:extLst>
              <a:ext uri="{FF2B5EF4-FFF2-40B4-BE49-F238E27FC236}">
                <a16:creationId xmlns:a16="http://schemas.microsoft.com/office/drawing/2014/main" id="{624B4880-7468-5F4D-90C6-465D4F9D360C}"/>
              </a:ext>
            </a:extLst>
          </p:cNvPr>
          <p:cNvSpPr>
            <a:spLocks noGrp="1"/>
          </p:cNvSpPr>
          <p:nvPr>
            <p:ph type="chart" sz="quarter" idx="29"/>
          </p:nvPr>
        </p:nvSpPr>
        <p:spPr bwMode="auto">
          <a:xfrm>
            <a:off x="215900" y="3508125"/>
            <a:ext cx="27720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30" name="Diagrammplatzhalter 11">
            <a:extLst>
              <a:ext uri="{FF2B5EF4-FFF2-40B4-BE49-F238E27FC236}">
                <a16:creationId xmlns:a16="http://schemas.microsoft.com/office/drawing/2014/main" id="{6ADF1207-9E4C-0C47-87B7-A05C3A3259BD}"/>
              </a:ext>
            </a:extLst>
          </p:cNvPr>
          <p:cNvSpPr>
            <a:spLocks noGrp="1"/>
          </p:cNvSpPr>
          <p:nvPr>
            <p:ph type="chart" sz="quarter" idx="37"/>
          </p:nvPr>
        </p:nvSpPr>
        <p:spPr bwMode="auto">
          <a:xfrm>
            <a:off x="3186000" y="3508125"/>
            <a:ext cx="27720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31" name="Diagrammplatzhalter 11">
            <a:extLst>
              <a:ext uri="{FF2B5EF4-FFF2-40B4-BE49-F238E27FC236}">
                <a16:creationId xmlns:a16="http://schemas.microsoft.com/office/drawing/2014/main" id="{316D5FF0-5756-D84D-B0C5-0ED0B9E405C2}"/>
              </a:ext>
            </a:extLst>
          </p:cNvPr>
          <p:cNvSpPr>
            <a:spLocks noGrp="1"/>
          </p:cNvSpPr>
          <p:nvPr>
            <p:ph type="chart" sz="quarter" idx="38"/>
          </p:nvPr>
        </p:nvSpPr>
        <p:spPr bwMode="auto">
          <a:xfrm>
            <a:off x="6156100" y="3508125"/>
            <a:ext cx="27720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Tree>
    <p:extLst>
      <p:ext uri="{BB962C8B-B14F-4D97-AF65-F5344CB8AC3E}">
        <p14:creationId xmlns:p14="http://schemas.microsoft.com/office/powerpoint/2010/main" val="41118423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 Columns/4subtitles+picts+text+chart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98B8D0-8B66-CE48-8667-DB8E7F22E4F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F61DDC25-BF9C-B045-AEF4-BA3EB1186429}"/>
              </a:ext>
            </a:extLst>
          </p:cNvPr>
          <p:cNvSpPr>
            <a:spLocks noGrp="1"/>
          </p:cNvSpPr>
          <p:nvPr>
            <p:ph type="dt" sz="half" idx="10"/>
          </p:nvPr>
        </p:nvSpPr>
        <p:spPr/>
        <p:txBody>
          <a:bodyPr/>
          <a:lstStyle/>
          <a:p>
            <a:fld id="{2C643C8D-6F08-45E1-8305-3C7BFA4526C8}" type="datetime1">
              <a:rPr lang="nl-BE" smtClean="0"/>
              <a:t>21/02/2024</a:t>
            </a:fld>
            <a:endParaRPr lang="de-DE"/>
          </a:p>
        </p:txBody>
      </p:sp>
      <p:sp>
        <p:nvSpPr>
          <p:cNvPr id="4" name="Foliennummernplatzhalter 3">
            <a:extLst>
              <a:ext uri="{FF2B5EF4-FFF2-40B4-BE49-F238E27FC236}">
                <a16:creationId xmlns:a16="http://schemas.microsoft.com/office/drawing/2014/main" id="{7ED95420-472E-3D4D-AB98-1B740C84574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78AA8740-496B-E841-8B6F-E1B4A629D59D}"/>
              </a:ext>
            </a:extLst>
          </p:cNvPr>
          <p:cNvSpPr>
            <a:spLocks noGrp="1"/>
          </p:cNvSpPr>
          <p:nvPr>
            <p:ph type="ftr" sz="quarter" idx="12"/>
          </p:nvPr>
        </p:nvSpPr>
        <p:spPr/>
        <p:txBody>
          <a:bodyPr/>
          <a:lstStyle/>
          <a:p>
            <a:endParaRPr lang="de-DE"/>
          </a:p>
        </p:txBody>
      </p:sp>
      <p:sp>
        <p:nvSpPr>
          <p:cNvPr id="16" name="Textplatzhalter 16">
            <a:extLst>
              <a:ext uri="{FF2B5EF4-FFF2-40B4-BE49-F238E27FC236}">
                <a16:creationId xmlns:a16="http://schemas.microsoft.com/office/drawing/2014/main" id="{39623CBC-824E-D249-8403-41E272F73CA3}"/>
              </a:ext>
            </a:extLst>
          </p:cNvPr>
          <p:cNvSpPr>
            <a:spLocks noGrp="1"/>
          </p:cNvSpPr>
          <p:nvPr>
            <p:ph type="body" sz="quarter" idx="16"/>
          </p:nvPr>
        </p:nvSpPr>
        <p:spPr>
          <a:xfrm>
            <a:off x="215900" y="2426511"/>
            <a:ext cx="201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4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2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18" name="Textplatzhalter 16">
            <a:extLst>
              <a:ext uri="{FF2B5EF4-FFF2-40B4-BE49-F238E27FC236}">
                <a16:creationId xmlns:a16="http://schemas.microsoft.com/office/drawing/2014/main" id="{ED7C329E-A57D-F348-AB63-E85081F7FF7B}"/>
              </a:ext>
            </a:extLst>
          </p:cNvPr>
          <p:cNvSpPr>
            <a:spLocks noGrp="1"/>
          </p:cNvSpPr>
          <p:nvPr>
            <p:ph type="body" sz="quarter" idx="17"/>
          </p:nvPr>
        </p:nvSpPr>
        <p:spPr>
          <a:xfrm>
            <a:off x="2480963" y="2426511"/>
            <a:ext cx="201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4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2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0" name="Textplatzhalter 16">
            <a:extLst>
              <a:ext uri="{FF2B5EF4-FFF2-40B4-BE49-F238E27FC236}">
                <a16:creationId xmlns:a16="http://schemas.microsoft.com/office/drawing/2014/main" id="{76F64204-F5F4-B240-B672-10A4845753C4}"/>
              </a:ext>
            </a:extLst>
          </p:cNvPr>
          <p:cNvSpPr>
            <a:spLocks noGrp="1"/>
          </p:cNvSpPr>
          <p:nvPr>
            <p:ph type="body" sz="quarter" idx="33"/>
          </p:nvPr>
        </p:nvSpPr>
        <p:spPr>
          <a:xfrm>
            <a:off x="4643438" y="2426511"/>
            <a:ext cx="201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4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2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1" name="Textplatzhalter 12">
            <a:extLst>
              <a:ext uri="{FF2B5EF4-FFF2-40B4-BE49-F238E27FC236}">
                <a16:creationId xmlns:a16="http://schemas.microsoft.com/office/drawing/2014/main" id="{91439D9F-D5F6-7E4C-8BDB-FE36CB3C8C11}"/>
              </a:ext>
            </a:extLst>
          </p:cNvPr>
          <p:cNvSpPr>
            <a:spLocks noGrp="1"/>
          </p:cNvSpPr>
          <p:nvPr>
            <p:ph type="body" sz="quarter" idx="34"/>
          </p:nvPr>
        </p:nvSpPr>
        <p:spPr>
          <a:xfrm>
            <a:off x="215900" y="1175002"/>
            <a:ext cx="201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2" name="Textplatzhalter 12">
            <a:extLst>
              <a:ext uri="{FF2B5EF4-FFF2-40B4-BE49-F238E27FC236}">
                <a16:creationId xmlns:a16="http://schemas.microsoft.com/office/drawing/2014/main" id="{DAE3C2C8-920D-EA49-A313-7AF2ACF46F40}"/>
              </a:ext>
            </a:extLst>
          </p:cNvPr>
          <p:cNvSpPr>
            <a:spLocks noGrp="1"/>
          </p:cNvSpPr>
          <p:nvPr>
            <p:ph type="body" sz="quarter" idx="35"/>
          </p:nvPr>
        </p:nvSpPr>
        <p:spPr>
          <a:xfrm>
            <a:off x="2480963" y="1175002"/>
            <a:ext cx="201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3" name="Textplatzhalter 12">
            <a:extLst>
              <a:ext uri="{FF2B5EF4-FFF2-40B4-BE49-F238E27FC236}">
                <a16:creationId xmlns:a16="http://schemas.microsoft.com/office/drawing/2014/main" id="{E4DE4839-446F-2141-AD29-BFCD693FE455}"/>
              </a:ext>
            </a:extLst>
          </p:cNvPr>
          <p:cNvSpPr>
            <a:spLocks noGrp="1"/>
          </p:cNvSpPr>
          <p:nvPr>
            <p:ph type="body" sz="quarter" idx="28"/>
          </p:nvPr>
        </p:nvSpPr>
        <p:spPr>
          <a:xfrm>
            <a:off x="4643438" y="1175002"/>
            <a:ext cx="201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4" name="Bildplatzhalter 14">
            <a:extLst>
              <a:ext uri="{FF2B5EF4-FFF2-40B4-BE49-F238E27FC236}">
                <a16:creationId xmlns:a16="http://schemas.microsoft.com/office/drawing/2014/main" id="{28B3771B-BD48-D14A-B01E-6FC435377A71}"/>
              </a:ext>
            </a:extLst>
          </p:cNvPr>
          <p:cNvSpPr>
            <a:spLocks noGrp="1"/>
          </p:cNvSpPr>
          <p:nvPr>
            <p:ph type="pic" sz="quarter" idx="23"/>
          </p:nvPr>
        </p:nvSpPr>
        <p:spPr>
          <a:xfrm>
            <a:off x="215900" y="1499001"/>
            <a:ext cx="2019600" cy="900000"/>
          </a:xfrm>
        </p:spPr>
        <p:txBody>
          <a:bodyPr/>
          <a:lstStyle>
            <a:lvl1pPr marL="0" indent="0">
              <a:buNone/>
              <a:defRPr/>
            </a:lvl1pPr>
          </a:lstStyle>
          <a:p>
            <a:r>
              <a:rPr lang="en-US"/>
              <a:t>Click icon to add picture</a:t>
            </a:r>
            <a:endParaRPr lang="de-DE"/>
          </a:p>
        </p:txBody>
      </p:sp>
      <p:sp>
        <p:nvSpPr>
          <p:cNvPr id="25" name="Bildplatzhalter 14">
            <a:extLst>
              <a:ext uri="{FF2B5EF4-FFF2-40B4-BE49-F238E27FC236}">
                <a16:creationId xmlns:a16="http://schemas.microsoft.com/office/drawing/2014/main" id="{12DFE9AF-FFE3-DF4D-BB25-F048210FAAE2}"/>
              </a:ext>
            </a:extLst>
          </p:cNvPr>
          <p:cNvSpPr>
            <a:spLocks noGrp="1"/>
          </p:cNvSpPr>
          <p:nvPr>
            <p:ph type="pic" sz="quarter" idx="24"/>
          </p:nvPr>
        </p:nvSpPr>
        <p:spPr>
          <a:xfrm>
            <a:off x="2480963" y="1499002"/>
            <a:ext cx="2019600" cy="900000"/>
          </a:xfrm>
        </p:spPr>
        <p:txBody>
          <a:bodyPr/>
          <a:lstStyle>
            <a:lvl1pPr marL="0" indent="0">
              <a:buNone/>
              <a:defRPr/>
            </a:lvl1pPr>
          </a:lstStyle>
          <a:p>
            <a:r>
              <a:rPr lang="en-US"/>
              <a:t>Click icon to add picture</a:t>
            </a:r>
            <a:endParaRPr lang="de-DE"/>
          </a:p>
        </p:txBody>
      </p:sp>
      <p:sp>
        <p:nvSpPr>
          <p:cNvPr id="26" name="Bildplatzhalter 14">
            <a:extLst>
              <a:ext uri="{FF2B5EF4-FFF2-40B4-BE49-F238E27FC236}">
                <a16:creationId xmlns:a16="http://schemas.microsoft.com/office/drawing/2014/main" id="{D8E14745-0488-614D-BBA0-5E6409FCE97B}"/>
              </a:ext>
            </a:extLst>
          </p:cNvPr>
          <p:cNvSpPr>
            <a:spLocks noGrp="1"/>
          </p:cNvSpPr>
          <p:nvPr>
            <p:ph type="pic" sz="quarter" idx="25"/>
          </p:nvPr>
        </p:nvSpPr>
        <p:spPr>
          <a:xfrm>
            <a:off x="4643438" y="1499002"/>
            <a:ext cx="2019600" cy="900000"/>
          </a:xfrm>
        </p:spPr>
        <p:txBody>
          <a:bodyPr/>
          <a:lstStyle>
            <a:lvl1pPr marL="0" indent="0">
              <a:buNone/>
              <a:defRPr/>
            </a:lvl1pPr>
          </a:lstStyle>
          <a:p>
            <a:r>
              <a:rPr lang="en-US"/>
              <a:t>Click icon to add picture</a:t>
            </a:r>
            <a:endParaRPr lang="de-DE"/>
          </a:p>
        </p:txBody>
      </p:sp>
      <p:sp>
        <p:nvSpPr>
          <p:cNvPr id="29" name="Diagrammplatzhalter 11">
            <a:extLst>
              <a:ext uri="{FF2B5EF4-FFF2-40B4-BE49-F238E27FC236}">
                <a16:creationId xmlns:a16="http://schemas.microsoft.com/office/drawing/2014/main" id="{624B4880-7468-5F4D-90C6-465D4F9D360C}"/>
              </a:ext>
            </a:extLst>
          </p:cNvPr>
          <p:cNvSpPr>
            <a:spLocks noGrp="1"/>
          </p:cNvSpPr>
          <p:nvPr>
            <p:ph type="chart" sz="quarter" idx="29"/>
          </p:nvPr>
        </p:nvSpPr>
        <p:spPr bwMode="auto">
          <a:xfrm>
            <a:off x="215900" y="3508125"/>
            <a:ext cx="201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30" name="Diagrammplatzhalter 11">
            <a:extLst>
              <a:ext uri="{FF2B5EF4-FFF2-40B4-BE49-F238E27FC236}">
                <a16:creationId xmlns:a16="http://schemas.microsoft.com/office/drawing/2014/main" id="{6ADF1207-9E4C-0C47-87B7-A05C3A3259BD}"/>
              </a:ext>
            </a:extLst>
          </p:cNvPr>
          <p:cNvSpPr>
            <a:spLocks noGrp="1"/>
          </p:cNvSpPr>
          <p:nvPr>
            <p:ph type="chart" sz="quarter" idx="37"/>
          </p:nvPr>
        </p:nvSpPr>
        <p:spPr bwMode="auto">
          <a:xfrm>
            <a:off x="2480963" y="3508125"/>
            <a:ext cx="201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31" name="Diagrammplatzhalter 11">
            <a:extLst>
              <a:ext uri="{FF2B5EF4-FFF2-40B4-BE49-F238E27FC236}">
                <a16:creationId xmlns:a16="http://schemas.microsoft.com/office/drawing/2014/main" id="{316D5FF0-5756-D84D-B0C5-0ED0B9E405C2}"/>
              </a:ext>
            </a:extLst>
          </p:cNvPr>
          <p:cNvSpPr>
            <a:spLocks noGrp="1"/>
          </p:cNvSpPr>
          <p:nvPr>
            <p:ph type="chart" sz="quarter" idx="38"/>
          </p:nvPr>
        </p:nvSpPr>
        <p:spPr bwMode="auto">
          <a:xfrm>
            <a:off x="4643438" y="3508125"/>
            <a:ext cx="201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19" name="Textplatzhalter 16">
            <a:extLst>
              <a:ext uri="{FF2B5EF4-FFF2-40B4-BE49-F238E27FC236}">
                <a16:creationId xmlns:a16="http://schemas.microsoft.com/office/drawing/2014/main" id="{97B6E36F-6527-A949-AE94-0E588190A5A2}"/>
              </a:ext>
            </a:extLst>
          </p:cNvPr>
          <p:cNvSpPr>
            <a:spLocks noGrp="1"/>
          </p:cNvSpPr>
          <p:nvPr>
            <p:ph type="body" sz="quarter" idx="39"/>
          </p:nvPr>
        </p:nvSpPr>
        <p:spPr>
          <a:xfrm>
            <a:off x="6908500" y="2426511"/>
            <a:ext cx="201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4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2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7" name="Textplatzhalter 12">
            <a:extLst>
              <a:ext uri="{FF2B5EF4-FFF2-40B4-BE49-F238E27FC236}">
                <a16:creationId xmlns:a16="http://schemas.microsoft.com/office/drawing/2014/main" id="{9EB9483C-2814-B946-86A4-62A8B35D3F12}"/>
              </a:ext>
            </a:extLst>
          </p:cNvPr>
          <p:cNvSpPr>
            <a:spLocks noGrp="1"/>
          </p:cNvSpPr>
          <p:nvPr>
            <p:ph type="body" sz="quarter" idx="40"/>
          </p:nvPr>
        </p:nvSpPr>
        <p:spPr>
          <a:xfrm>
            <a:off x="6908500" y="1175002"/>
            <a:ext cx="201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8" name="Bildplatzhalter 14">
            <a:extLst>
              <a:ext uri="{FF2B5EF4-FFF2-40B4-BE49-F238E27FC236}">
                <a16:creationId xmlns:a16="http://schemas.microsoft.com/office/drawing/2014/main" id="{A68F29A8-10B3-5147-AF63-574A6F00CBD6}"/>
              </a:ext>
            </a:extLst>
          </p:cNvPr>
          <p:cNvSpPr>
            <a:spLocks noGrp="1"/>
          </p:cNvSpPr>
          <p:nvPr>
            <p:ph type="pic" sz="quarter" idx="41"/>
          </p:nvPr>
        </p:nvSpPr>
        <p:spPr>
          <a:xfrm>
            <a:off x="6908500" y="1499002"/>
            <a:ext cx="2019600" cy="900000"/>
          </a:xfrm>
        </p:spPr>
        <p:txBody>
          <a:bodyPr/>
          <a:lstStyle>
            <a:lvl1pPr marL="0" indent="0">
              <a:buNone/>
              <a:defRPr/>
            </a:lvl1pPr>
          </a:lstStyle>
          <a:p>
            <a:r>
              <a:rPr lang="en-US"/>
              <a:t>Click icon to add picture</a:t>
            </a:r>
            <a:endParaRPr lang="de-DE"/>
          </a:p>
        </p:txBody>
      </p:sp>
      <p:sp>
        <p:nvSpPr>
          <p:cNvPr id="32" name="Diagrammplatzhalter 11">
            <a:extLst>
              <a:ext uri="{FF2B5EF4-FFF2-40B4-BE49-F238E27FC236}">
                <a16:creationId xmlns:a16="http://schemas.microsoft.com/office/drawing/2014/main" id="{4B55F143-EF6C-2B46-AEA7-A4622ABE9236}"/>
              </a:ext>
            </a:extLst>
          </p:cNvPr>
          <p:cNvSpPr>
            <a:spLocks noGrp="1"/>
          </p:cNvSpPr>
          <p:nvPr>
            <p:ph type="chart" sz="quarter" idx="42"/>
          </p:nvPr>
        </p:nvSpPr>
        <p:spPr bwMode="auto">
          <a:xfrm>
            <a:off x="6908500" y="3508125"/>
            <a:ext cx="201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Tree>
    <p:extLst>
      <p:ext uri="{BB962C8B-B14F-4D97-AF65-F5344CB8AC3E}">
        <p14:creationId xmlns:p14="http://schemas.microsoft.com/office/powerpoint/2010/main" val="1599466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 Columns/5subtitles+picts+text+chart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98B8D0-8B66-CE48-8667-DB8E7F22E4F3}"/>
              </a:ext>
            </a:extLst>
          </p:cNvPr>
          <p:cNvSpPr>
            <a:spLocks noGrp="1"/>
          </p:cNvSpPr>
          <p:nvPr>
            <p:ph type="title"/>
          </p:nvPr>
        </p:nvSpPr>
        <p:spPr/>
        <p:txBody>
          <a:bodyPr/>
          <a:lstStyle/>
          <a:p>
            <a:r>
              <a:rPr lang="en-US"/>
              <a:t>Click to edit Master title style</a:t>
            </a:r>
            <a:endParaRPr lang="de-DE"/>
          </a:p>
        </p:txBody>
      </p:sp>
      <p:sp>
        <p:nvSpPr>
          <p:cNvPr id="3" name="Datumsplatzhalter 2">
            <a:extLst>
              <a:ext uri="{FF2B5EF4-FFF2-40B4-BE49-F238E27FC236}">
                <a16:creationId xmlns:a16="http://schemas.microsoft.com/office/drawing/2014/main" id="{F61DDC25-BF9C-B045-AEF4-BA3EB1186429}"/>
              </a:ext>
            </a:extLst>
          </p:cNvPr>
          <p:cNvSpPr>
            <a:spLocks noGrp="1"/>
          </p:cNvSpPr>
          <p:nvPr>
            <p:ph type="dt" sz="half" idx="10"/>
          </p:nvPr>
        </p:nvSpPr>
        <p:spPr/>
        <p:txBody>
          <a:bodyPr/>
          <a:lstStyle/>
          <a:p>
            <a:fld id="{C6670888-AFB0-4CA9-8BC8-E161CBC34A36}" type="datetime1">
              <a:rPr lang="nl-BE" smtClean="0"/>
              <a:t>21/02/2024</a:t>
            </a:fld>
            <a:endParaRPr lang="de-DE"/>
          </a:p>
        </p:txBody>
      </p:sp>
      <p:sp>
        <p:nvSpPr>
          <p:cNvPr id="4" name="Foliennummernplatzhalter 3">
            <a:extLst>
              <a:ext uri="{FF2B5EF4-FFF2-40B4-BE49-F238E27FC236}">
                <a16:creationId xmlns:a16="http://schemas.microsoft.com/office/drawing/2014/main" id="{7ED95420-472E-3D4D-AB98-1B740C845744}"/>
              </a:ext>
            </a:extLst>
          </p:cNvPr>
          <p:cNvSpPr>
            <a:spLocks noGrp="1"/>
          </p:cNvSpPr>
          <p:nvPr>
            <p:ph type="sldNum" sz="quarter" idx="11"/>
          </p:nvPr>
        </p:nvSpPr>
        <p:spPr/>
        <p:txBody>
          <a:bodyPr/>
          <a:lstStyle/>
          <a:p>
            <a:fld id="{B60C4007-1C36-BD4C-B7E8-11061F6EFA14}" type="slidenum">
              <a:rPr lang="de-DE" smtClean="0"/>
              <a:pPr/>
              <a:t>‹nr.›</a:t>
            </a:fld>
            <a:endParaRPr lang="de-DE"/>
          </a:p>
        </p:txBody>
      </p:sp>
      <p:sp>
        <p:nvSpPr>
          <p:cNvPr id="5" name="Fußzeilenplatzhalter 4">
            <a:extLst>
              <a:ext uri="{FF2B5EF4-FFF2-40B4-BE49-F238E27FC236}">
                <a16:creationId xmlns:a16="http://schemas.microsoft.com/office/drawing/2014/main" id="{78AA8740-496B-E841-8B6F-E1B4A629D59D}"/>
              </a:ext>
            </a:extLst>
          </p:cNvPr>
          <p:cNvSpPr>
            <a:spLocks noGrp="1"/>
          </p:cNvSpPr>
          <p:nvPr>
            <p:ph type="ftr" sz="quarter" idx="12"/>
          </p:nvPr>
        </p:nvSpPr>
        <p:spPr/>
        <p:txBody>
          <a:bodyPr/>
          <a:lstStyle/>
          <a:p>
            <a:endParaRPr lang="de-DE"/>
          </a:p>
        </p:txBody>
      </p:sp>
      <p:sp>
        <p:nvSpPr>
          <p:cNvPr id="16" name="Textplatzhalter 16">
            <a:extLst>
              <a:ext uri="{FF2B5EF4-FFF2-40B4-BE49-F238E27FC236}">
                <a16:creationId xmlns:a16="http://schemas.microsoft.com/office/drawing/2014/main" id="{39623CBC-824E-D249-8403-41E272F73CA3}"/>
              </a:ext>
            </a:extLst>
          </p:cNvPr>
          <p:cNvSpPr>
            <a:spLocks noGrp="1"/>
          </p:cNvSpPr>
          <p:nvPr>
            <p:ph type="body" sz="quarter" idx="16"/>
          </p:nvPr>
        </p:nvSpPr>
        <p:spPr>
          <a:xfrm>
            <a:off x="215900" y="2426511"/>
            <a:ext cx="165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2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0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18" name="Textplatzhalter 16">
            <a:extLst>
              <a:ext uri="{FF2B5EF4-FFF2-40B4-BE49-F238E27FC236}">
                <a16:creationId xmlns:a16="http://schemas.microsoft.com/office/drawing/2014/main" id="{ED7C329E-A57D-F348-AB63-E85081F7FF7B}"/>
              </a:ext>
            </a:extLst>
          </p:cNvPr>
          <p:cNvSpPr>
            <a:spLocks noGrp="1"/>
          </p:cNvSpPr>
          <p:nvPr>
            <p:ph type="body" sz="quarter" idx="17"/>
          </p:nvPr>
        </p:nvSpPr>
        <p:spPr>
          <a:xfrm>
            <a:off x="1979050" y="2426511"/>
            <a:ext cx="165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2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0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0" name="Textplatzhalter 16">
            <a:extLst>
              <a:ext uri="{FF2B5EF4-FFF2-40B4-BE49-F238E27FC236}">
                <a16:creationId xmlns:a16="http://schemas.microsoft.com/office/drawing/2014/main" id="{76F64204-F5F4-B240-B672-10A4845753C4}"/>
              </a:ext>
            </a:extLst>
          </p:cNvPr>
          <p:cNvSpPr>
            <a:spLocks noGrp="1"/>
          </p:cNvSpPr>
          <p:nvPr>
            <p:ph type="body" sz="quarter" idx="33"/>
          </p:nvPr>
        </p:nvSpPr>
        <p:spPr>
          <a:xfrm>
            <a:off x="3742200" y="2426511"/>
            <a:ext cx="165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2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0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1" name="Textplatzhalter 12">
            <a:extLst>
              <a:ext uri="{FF2B5EF4-FFF2-40B4-BE49-F238E27FC236}">
                <a16:creationId xmlns:a16="http://schemas.microsoft.com/office/drawing/2014/main" id="{91439D9F-D5F6-7E4C-8BDB-FE36CB3C8C11}"/>
              </a:ext>
            </a:extLst>
          </p:cNvPr>
          <p:cNvSpPr>
            <a:spLocks noGrp="1"/>
          </p:cNvSpPr>
          <p:nvPr>
            <p:ph type="body" sz="quarter" idx="34"/>
          </p:nvPr>
        </p:nvSpPr>
        <p:spPr>
          <a:xfrm>
            <a:off x="215900" y="1175002"/>
            <a:ext cx="165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2" name="Textplatzhalter 12">
            <a:extLst>
              <a:ext uri="{FF2B5EF4-FFF2-40B4-BE49-F238E27FC236}">
                <a16:creationId xmlns:a16="http://schemas.microsoft.com/office/drawing/2014/main" id="{DAE3C2C8-920D-EA49-A313-7AF2ACF46F40}"/>
              </a:ext>
            </a:extLst>
          </p:cNvPr>
          <p:cNvSpPr>
            <a:spLocks noGrp="1"/>
          </p:cNvSpPr>
          <p:nvPr>
            <p:ph type="body" sz="quarter" idx="35"/>
          </p:nvPr>
        </p:nvSpPr>
        <p:spPr>
          <a:xfrm>
            <a:off x="1979050" y="1175002"/>
            <a:ext cx="165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3" name="Textplatzhalter 12">
            <a:extLst>
              <a:ext uri="{FF2B5EF4-FFF2-40B4-BE49-F238E27FC236}">
                <a16:creationId xmlns:a16="http://schemas.microsoft.com/office/drawing/2014/main" id="{E4DE4839-446F-2141-AD29-BFCD693FE455}"/>
              </a:ext>
            </a:extLst>
          </p:cNvPr>
          <p:cNvSpPr>
            <a:spLocks noGrp="1"/>
          </p:cNvSpPr>
          <p:nvPr>
            <p:ph type="body" sz="quarter" idx="28"/>
          </p:nvPr>
        </p:nvSpPr>
        <p:spPr>
          <a:xfrm>
            <a:off x="3742200" y="1175002"/>
            <a:ext cx="165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4" name="Bildplatzhalter 14">
            <a:extLst>
              <a:ext uri="{FF2B5EF4-FFF2-40B4-BE49-F238E27FC236}">
                <a16:creationId xmlns:a16="http://schemas.microsoft.com/office/drawing/2014/main" id="{28B3771B-BD48-D14A-B01E-6FC435377A71}"/>
              </a:ext>
            </a:extLst>
          </p:cNvPr>
          <p:cNvSpPr>
            <a:spLocks noGrp="1"/>
          </p:cNvSpPr>
          <p:nvPr>
            <p:ph type="pic" sz="quarter" idx="23"/>
          </p:nvPr>
        </p:nvSpPr>
        <p:spPr>
          <a:xfrm>
            <a:off x="215900" y="1499001"/>
            <a:ext cx="1659600" cy="900000"/>
          </a:xfrm>
        </p:spPr>
        <p:txBody>
          <a:bodyPr/>
          <a:lstStyle>
            <a:lvl1pPr marL="0" indent="0">
              <a:buNone/>
              <a:defRPr/>
            </a:lvl1pPr>
          </a:lstStyle>
          <a:p>
            <a:r>
              <a:rPr lang="en-US"/>
              <a:t>Click icon to add picture</a:t>
            </a:r>
            <a:endParaRPr lang="de-DE"/>
          </a:p>
        </p:txBody>
      </p:sp>
      <p:sp>
        <p:nvSpPr>
          <p:cNvPr id="25" name="Bildplatzhalter 14">
            <a:extLst>
              <a:ext uri="{FF2B5EF4-FFF2-40B4-BE49-F238E27FC236}">
                <a16:creationId xmlns:a16="http://schemas.microsoft.com/office/drawing/2014/main" id="{12DFE9AF-FFE3-DF4D-BB25-F048210FAAE2}"/>
              </a:ext>
            </a:extLst>
          </p:cNvPr>
          <p:cNvSpPr>
            <a:spLocks noGrp="1"/>
          </p:cNvSpPr>
          <p:nvPr>
            <p:ph type="pic" sz="quarter" idx="24"/>
          </p:nvPr>
        </p:nvSpPr>
        <p:spPr>
          <a:xfrm>
            <a:off x="1979050" y="1499002"/>
            <a:ext cx="1659600" cy="900000"/>
          </a:xfrm>
        </p:spPr>
        <p:txBody>
          <a:bodyPr/>
          <a:lstStyle>
            <a:lvl1pPr marL="0" indent="0">
              <a:buNone/>
              <a:defRPr/>
            </a:lvl1pPr>
          </a:lstStyle>
          <a:p>
            <a:r>
              <a:rPr lang="en-US"/>
              <a:t>Click icon to add picture</a:t>
            </a:r>
            <a:endParaRPr lang="de-DE"/>
          </a:p>
        </p:txBody>
      </p:sp>
      <p:sp>
        <p:nvSpPr>
          <p:cNvPr id="26" name="Bildplatzhalter 14">
            <a:extLst>
              <a:ext uri="{FF2B5EF4-FFF2-40B4-BE49-F238E27FC236}">
                <a16:creationId xmlns:a16="http://schemas.microsoft.com/office/drawing/2014/main" id="{D8E14745-0488-614D-BBA0-5E6409FCE97B}"/>
              </a:ext>
            </a:extLst>
          </p:cNvPr>
          <p:cNvSpPr>
            <a:spLocks noGrp="1"/>
          </p:cNvSpPr>
          <p:nvPr>
            <p:ph type="pic" sz="quarter" idx="25"/>
          </p:nvPr>
        </p:nvSpPr>
        <p:spPr>
          <a:xfrm>
            <a:off x="3742200" y="1499002"/>
            <a:ext cx="1659600" cy="900000"/>
          </a:xfrm>
        </p:spPr>
        <p:txBody>
          <a:bodyPr/>
          <a:lstStyle>
            <a:lvl1pPr marL="0" indent="0">
              <a:buNone/>
              <a:defRPr/>
            </a:lvl1pPr>
          </a:lstStyle>
          <a:p>
            <a:r>
              <a:rPr lang="en-US"/>
              <a:t>Click icon to add picture</a:t>
            </a:r>
            <a:endParaRPr lang="de-DE"/>
          </a:p>
        </p:txBody>
      </p:sp>
      <p:sp>
        <p:nvSpPr>
          <p:cNvPr id="29" name="Diagrammplatzhalter 11">
            <a:extLst>
              <a:ext uri="{FF2B5EF4-FFF2-40B4-BE49-F238E27FC236}">
                <a16:creationId xmlns:a16="http://schemas.microsoft.com/office/drawing/2014/main" id="{624B4880-7468-5F4D-90C6-465D4F9D360C}"/>
              </a:ext>
            </a:extLst>
          </p:cNvPr>
          <p:cNvSpPr>
            <a:spLocks noGrp="1"/>
          </p:cNvSpPr>
          <p:nvPr>
            <p:ph type="chart" sz="quarter" idx="29"/>
          </p:nvPr>
        </p:nvSpPr>
        <p:spPr bwMode="auto">
          <a:xfrm>
            <a:off x="215900" y="3508125"/>
            <a:ext cx="165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30" name="Diagrammplatzhalter 11">
            <a:extLst>
              <a:ext uri="{FF2B5EF4-FFF2-40B4-BE49-F238E27FC236}">
                <a16:creationId xmlns:a16="http://schemas.microsoft.com/office/drawing/2014/main" id="{6ADF1207-9E4C-0C47-87B7-A05C3A3259BD}"/>
              </a:ext>
            </a:extLst>
          </p:cNvPr>
          <p:cNvSpPr>
            <a:spLocks noGrp="1"/>
          </p:cNvSpPr>
          <p:nvPr>
            <p:ph type="chart" sz="quarter" idx="37"/>
          </p:nvPr>
        </p:nvSpPr>
        <p:spPr bwMode="auto">
          <a:xfrm>
            <a:off x="1979050" y="3508125"/>
            <a:ext cx="165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31" name="Diagrammplatzhalter 11">
            <a:extLst>
              <a:ext uri="{FF2B5EF4-FFF2-40B4-BE49-F238E27FC236}">
                <a16:creationId xmlns:a16="http://schemas.microsoft.com/office/drawing/2014/main" id="{316D5FF0-5756-D84D-B0C5-0ED0B9E405C2}"/>
              </a:ext>
            </a:extLst>
          </p:cNvPr>
          <p:cNvSpPr>
            <a:spLocks noGrp="1"/>
          </p:cNvSpPr>
          <p:nvPr>
            <p:ph type="chart" sz="quarter" idx="38"/>
          </p:nvPr>
        </p:nvSpPr>
        <p:spPr bwMode="auto">
          <a:xfrm>
            <a:off x="3742200" y="3508125"/>
            <a:ext cx="165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19" name="Textplatzhalter 16">
            <a:extLst>
              <a:ext uri="{FF2B5EF4-FFF2-40B4-BE49-F238E27FC236}">
                <a16:creationId xmlns:a16="http://schemas.microsoft.com/office/drawing/2014/main" id="{97B6E36F-6527-A949-AE94-0E588190A5A2}"/>
              </a:ext>
            </a:extLst>
          </p:cNvPr>
          <p:cNvSpPr>
            <a:spLocks noGrp="1"/>
          </p:cNvSpPr>
          <p:nvPr>
            <p:ph type="body" sz="quarter" idx="39"/>
          </p:nvPr>
        </p:nvSpPr>
        <p:spPr>
          <a:xfrm>
            <a:off x="5505350" y="2426511"/>
            <a:ext cx="165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2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0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27" name="Textplatzhalter 12">
            <a:extLst>
              <a:ext uri="{FF2B5EF4-FFF2-40B4-BE49-F238E27FC236}">
                <a16:creationId xmlns:a16="http://schemas.microsoft.com/office/drawing/2014/main" id="{9EB9483C-2814-B946-86A4-62A8B35D3F12}"/>
              </a:ext>
            </a:extLst>
          </p:cNvPr>
          <p:cNvSpPr>
            <a:spLocks noGrp="1"/>
          </p:cNvSpPr>
          <p:nvPr>
            <p:ph type="body" sz="quarter" idx="40"/>
          </p:nvPr>
        </p:nvSpPr>
        <p:spPr>
          <a:xfrm>
            <a:off x="5505350" y="1175002"/>
            <a:ext cx="165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28" name="Bildplatzhalter 14">
            <a:extLst>
              <a:ext uri="{FF2B5EF4-FFF2-40B4-BE49-F238E27FC236}">
                <a16:creationId xmlns:a16="http://schemas.microsoft.com/office/drawing/2014/main" id="{A68F29A8-10B3-5147-AF63-574A6F00CBD6}"/>
              </a:ext>
            </a:extLst>
          </p:cNvPr>
          <p:cNvSpPr>
            <a:spLocks noGrp="1"/>
          </p:cNvSpPr>
          <p:nvPr>
            <p:ph type="pic" sz="quarter" idx="41"/>
          </p:nvPr>
        </p:nvSpPr>
        <p:spPr>
          <a:xfrm>
            <a:off x="5505350" y="1499002"/>
            <a:ext cx="1659600" cy="900000"/>
          </a:xfrm>
        </p:spPr>
        <p:txBody>
          <a:bodyPr/>
          <a:lstStyle>
            <a:lvl1pPr marL="0" indent="0">
              <a:buNone/>
              <a:defRPr/>
            </a:lvl1pPr>
          </a:lstStyle>
          <a:p>
            <a:r>
              <a:rPr lang="en-US"/>
              <a:t>Click icon to add picture</a:t>
            </a:r>
            <a:endParaRPr lang="de-DE"/>
          </a:p>
        </p:txBody>
      </p:sp>
      <p:sp>
        <p:nvSpPr>
          <p:cNvPr id="32" name="Diagrammplatzhalter 11">
            <a:extLst>
              <a:ext uri="{FF2B5EF4-FFF2-40B4-BE49-F238E27FC236}">
                <a16:creationId xmlns:a16="http://schemas.microsoft.com/office/drawing/2014/main" id="{4B55F143-EF6C-2B46-AEA7-A4622ABE9236}"/>
              </a:ext>
            </a:extLst>
          </p:cNvPr>
          <p:cNvSpPr>
            <a:spLocks noGrp="1"/>
          </p:cNvSpPr>
          <p:nvPr>
            <p:ph type="chart" sz="quarter" idx="42"/>
          </p:nvPr>
        </p:nvSpPr>
        <p:spPr bwMode="auto">
          <a:xfrm>
            <a:off x="5505350" y="3508125"/>
            <a:ext cx="165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
        <p:nvSpPr>
          <p:cNvPr id="35" name="Textplatzhalter 16">
            <a:extLst>
              <a:ext uri="{FF2B5EF4-FFF2-40B4-BE49-F238E27FC236}">
                <a16:creationId xmlns:a16="http://schemas.microsoft.com/office/drawing/2014/main" id="{E737813F-F5AF-7345-8D36-4AC73A4CD738}"/>
              </a:ext>
            </a:extLst>
          </p:cNvPr>
          <p:cNvSpPr>
            <a:spLocks noGrp="1"/>
          </p:cNvSpPr>
          <p:nvPr>
            <p:ph type="body" sz="quarter" idx="43"/>
          </p:nvPr>
        </p:nvSpPr>
        <p:spPr>
          <a:xfrm>
            <a:off x="7268500" y="2426400"/>
            <a:ext cx="1659600" cy="1044000"/>
          </a:xfrm>
        </p:spPr>
        <p:txBody>
          <a:bodyPr tIns="72000"/>
          <a:lstStyle>
            <a:lvl1pPr marL="179388" marR="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sz="1200"/>
            </a:lvl1pPr>
            <a:lvl2pPr marL="358775" marR="0" indent="-179388" algn="l" defTabSz="685800" rtl="0" eaLnBrk="1" fontAlgn="auto" latinLnBrk="0" hangingPunct="1">
              <a:lnSpc>
                <a:spcPts val="1650"/>
              </a:lnSpc>
              <a:spcBef>
                <a:spcPts val="0"/>
              </a:spcBef>
              <a:spcAft>
                <a:spcPts val="0"/>
              </a:spcAft>
              <a:buClr>
                <a:srgbClr val="DB1923"/>
              </a:buClr>
              <a:buSzTx/>
              <a:buFont typeface=".AppleSystemUIFont" charset="-120"/>
              <a:buChar char="&gt;"/>
              <a:tabLst/>
              <a:defRPr sz="1000"/>
            </a:lvl2pPr>
            <a:lvl3pPr marL="539750" marR="0" indent="-179388" algn="l" defTabSz="685800" rtl="0" eaLnBrk="1" fontAlgn="auto" latinLnBrk="0" hangingPunct="1">
              <a:lnSpc>
                <a:spcPts val="1450"/>
              </a:lnSpc>
              <a:spcBef>
                <a:spcPts val="0"/>
              </a:spcBef>
              <a:spcAft>
                <a:spcPts val="0"/>
              </a:spcAft>
              <a:buClr>
                <a:srgbClr val="DB1923"/>
              </a:buClr>
              <a:buSzTx/>
              <a:buFont typeface=".AppleSystemUIFont" charset="-120"/>
              <a:buChar char="&gt;"/>
              <a:tabLst/>
              <a:defRPr sz="1000"/>
            </a:lvl3pPr>
          </a:lstStyle>
          <a:p>
            <a:pPr marL="179388" marR="0" lvl="0" indent="-179388" algn="l" defTabSz="685800" rtl="0" eaLnBrk="1" fontAlgn="auto" latinLnBrk="0" hangingPunct="1">
              <a:lnSpc>
                <a:spcPts val="1850"/>
              </a:lnSpc>
              <a:spcBef>
                <a:spcPts val="0"/>
              </a:spcBef>
              <a:spcAft>
                <a:spcPts val="0"/>
              </a:spcAft>
              <a:buClr>
                <a:srgbClr val="DB1923"/>
              </a:buClr>
              <a:buSzTx/>
              <a:buFont typeface=".AppleSystemUIFont" charset="-120"/>
              <a:buChar char="&gt;"/>
              <a:tabLst/>
              <a:defRPr/>
            </a:pPr>
            <a:r>
              <a:rPr kumimoji="0" lang="en-US" sz="1600" b="0" i="0" u="none" strike="noStrike" kern="1200" cap="none" spc="0" normalizeH="0" baseline="0" noProof="0">
                <a:ln>
                  <a:noFill/>
                </a:ln>
                <a:solidFill>
                  <a:srgbClr val="000000"/>
                </a:solidFill>
                <a:effectLst/>
                <a:uLnTx/>
                <a:uFillTx/>
                <a:latin typeface="+mn-lt"/>
              </a:rPr>
              <a:t>Click to edit Master text styles</a:t>
            </a:r>
          </a:p>
        </p:txBody>
      </p:sp>
      <p:sp>
        <p:nvSpPr>
          <p:cNvPr id="36" name="Textplatzhalter 12">
            <a:extLst>
              <a:ext uri="{FF2B5EF4-FFF2-40B4-BE49-F238E27FC236}">
                <a16:creationId xmlns:a16="http://schemas.microsoft.com/office/drawing/2014/main" id="{C044E060-C179-B748-A519-90F98C3F8FD1}"/>
              </a:ext>
            </a:extLst>
          </p:cNvPr>
          <p:cNvSpPr>
            <a:spLocks noGrp="1"/>
          </p:cNvSpPr>
          <p:nvPr>
            <p:ph type="body" sz="quarter" idx="44"/>
          </p:nvPr>
        </p:nvSpPr>
        <p:spPr>
          <a:xfrm>
            <a:off x="7268500" y="1173600"/>
            <a:ext cx="1659600" cy="324000"/>
          </a:xfrm>
          <a:prstGeom prst="rect">
            <a:avLst/>
          </a:prstGeom>
          <a:noFill/>
          <a:ln w="28575">
            <a:noFill/>
          </a:ln>
        </p:spPr>
        <p:txBody>
          <a:bodyPr lIns="0" tIns="0" rIns="0" bIns="0" anchor="ctr" anchorCtr="0">
            <a:noAutofit/>
          </a:bodyPr>
          <a:lstStyle>
            <a:lvl1pPr marL="0" indent="0" algn="l">
              <a:lnSpc>
                <a:spcPts val="1650"/>
              </a:lnSpc>
              <a:spcBef>
                <a:spcPts val="0"/>
              </a:spcBef>
              <a:spcAft>
                <a:spcPts val="0"/>
              </a:spcAft>
              <a:buNone/>
              <a:defRPr sz="1600" b="1" cap="none" baseline="0">
                <a:solidFill>
                  <a:schemeClr val="tx1"/>
                </a:solidFill>
                <a:latin typeface="+mn-lt"/>
                <a:ea typeface="Open Sans" panose="020B0606030504020204" pitchFamily="34" charset="0"/>
                <a:cs typeface="Open Sans" panose="020B0606030504020204" pitchFamily="34" charset="0"/>
              </a:defRPr>
            </a:lvl1pPr>
            <a:lvl2pPr marL="271462" indent="0">
              <a:buNone/>
              <a:defRPr sz="1400"/>
            </a:lvl2pPr>
            <a:lvl3pPr marL="442912" indent="0">
              <a:buNone/>
              <a:defRPr sz="1400"/>
            </a:lvl3pPr>
            <a:lvl4pPr marL="628650" indent="0">
              <a:buNone/>
              <a:defRPr sz="1400"/>
            </a:lvl4pPr>
            <a:lvl5pPr marL="814387" indent="0">
              <a:buNone/>
              <a:defRPr sz="1400"/>
            </a:lvl5pPr>
          </a:lstStyle>
          <a:p>
            <a:pPr lvl="0"/>
            <a:r>
              <a:rPr lang="en-US"/>
              <a:t>Click to edit Master text styles</a:t>
            </a:r>
          </a:p>
        </p:txBody>
      </p:sp>
      <p:sp>
        <p:nvSpPr>
          <p:cNvPr id="37" name="Bildplatzhalter 14">
            <a:extLst>
              <a:ext uri="{FF2B5EF4-FFF2-40B4-BE49-F238E27FC236}">
                <a16:creationId xmlns:a16="http://schemas.microsoft.com/office/drawing/2014/main" id="{5D949EE5-6C09-0247-944C-0C74A466C61D}"/>
              </a:ext>
            </a:extLst>
          </p:cNvPr>
          <p:cNvSpPr>
            <a:spLocks noGrp="1"/>
          </p:cNvSpPr>
          <p:nvPr>
            <p:ph type="pic" sz="quarter" idx="45"/>
          </p:nvPr>
        </p:nvSpPr>
        <p:spPr>
          <a:xfrm>
            <a:off x="7268500" y="1497600"/>
            <a:ext cx="1659600" cy="900000"/>
          </a:xfrm>
        </p:spPr>
        <p:txBody>
          <a:bodyPr/>
          <a:lstStyle>
            <a:lvl1pPr marL="0" indent="0">
              <a:buNone/>
              <a:defRPr/>
            </a:lvl1pPr>
          </a:lstStyle>
          <a:p>
            <a:r>
              <a:rPr lang="en-US"/>
              <a:t>Click icon to add picture</a:t>
            </a:r>
            <a:endParaRPr lang="de-DE"/>
          </a:p>
        </p:txBody>
      </p:sp>
      <p:sp>
        <p:nvSpPr>
          <p:cNvPr id="38" name="Diagrammplatzhalter 11">
            <a:extLst>
              <a:ext uri="{FF2B5EF4-FFF2-40B4-BE49-F238E27FC236}">
                <a16:creationId xmlns:a16="http://schemas.microsoft.com/office/drawing/2014/main" id="{226814C6-F154-0448-A750-3F5250F8CA6F}"/>
              </a:ext>
            </a:extLst>
          </p:cNvPr>
          <p:cNvSpPr>
            <a:spLocks noGrp="1"/>
          </p:cNvSpPr>
          <p:nvPr>
            <p:ph type="chart" sz="quarter" idx="46"/>
          </p:nvPr>
        </p:nvSpPr>
        <p:spPr bwMode="auto">
          <a:xfrm>
            <a:off x="7268500" y="3506400"/>
            <a:ext cx="1659600" cy="1080000"/>
          </a:xfrm>
          <a:prstGeom prst="rect">
            <a:avLst/>
          </a:prstGeom>
        </p:spPr>
        <p:txBody>
          <a:bodyPr>
            <a:noAutofit/>
          </a:bodyPr>
          <a:lstStyle>
            <a:lvl1pPr marL="0" indent="0">
              <a:lnSpc>
                <a:spcPct val="100000"/>
              </a:lnSpc>
              <a:spcAft>
                <a:spcPts val="0"/>
              </a:spcAft>
              <a:buNone/>
              <a:defRPr sz="1200"/>
            </a:lvl1pPr>
          </a:lstStyle>
          <a:p>
            <a:r>
              <a:rPr lang="en-US"/>
              <a:t>Click icon to add chart</a:t>
            </a:r>
            <a:endParaRPr lang="de-AT"/>
          </a:p>
        </p:txBody>
      </p:sp>
    </p:spTree>
    <p:extLst>
      <p:ext uri="{BB962C8B-B14F-4D97-AF65-F5344CB8AC3E}">
        <p14:creationId xmlns:p14="http://schemas.microsoft.com/office/powerpoint/2010/main" val="40359861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216000" y="1369219"/>
            <a:ext cx="8721812" cy="2678906"/>
          </a:xfrm>
        </p:spPr>
        <p:txBody>
          <a:bodyPr vert="vert" anchor="b"/>
          <a:lstStyle>
            <a:lvl1pPr algn="l">
              <a:defRPr/>
            </a:lvl1pPr>
            <a:lvl2pPr algn="l">
              <a:defRPr/>
            </a:lvl2pPr>
            <a:lvl3pPr algn="l">
              <a:defRPr/>
            </a:lvl3pPr>
            <a:lvl4pPr algn="l">
              <a:defRPr/>
            </a:lvl4pPr>
            <a:lvl5pPr algn="l">
              <a:defRPr/>
            </a:lvl5pPr>
          </a:lstStyle>
          <a:p>
            <a:pPr lvl="0"/>
            <a:r>
              <a:rPr lang="en-US"/>
              <a:t>Click to edit Master text styles</a:t>
            </a:r>
          </a:p>
        </p:txBody>
      </p:sp>
      <p:sp>
        <p:nvSpPr>
          <p:cNvPr id="7" name="Titelplatzhalter 1"/>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11" name="Datumsplatzhalter 3">
            <a:extLst>
              <a:ext uri="{FF2B5EF4-FFF2-40B4-BE49-F238E27FC236}">
                <a16:creationId xmlns:a16="http://schemas.microsoft.com/office/drawing/2014/main" id="{4E6C8CDB-6216-CE40-A102-2CF61567F29A}"/>
              </a:ext>
            </a:extLst>
          </p:cNvPr>
          <p:cNvSpPr>
            <a:spLocks noGrp="1"/>
          </p:cNvSpPr>
          <p:nvPr>
            <p:ph type="dt" sz="half" idx="10"/>
          </p:nvPr>
        </p:nvSpPr>
        <p:spPr>
          <a:xfrm>
            <a:off x="215900" y="4812088"/>
            <a:ext cx="2057400" cy="273844"/>
          </a:xfrm>
        </p:spPr>
        <p:txBody>
          <a:bodyPr/>
          <a:lstStyle/>
          <a:p>
            <a:fld id="{3D247A83-BA07-497E-B083-360D8CB68357}" type="datetime1">
              <a:rPr lang="nl-BE" smtClean="0"/>
              <a:t>21/02/2024</a:t>
            </a:fld>
            <a:endParaRPr lang="de-DE"/>
          </a:p>
        </p:txBody>
      </p:sp>
      <p:sp>
        <p:nvSpPr>
          <p:cNvPr id="12" name="Fußzeilenplatzhalter 4">
            <a:extLst>
              <a:ext uri="{FF2B5EF4-FFF2-40B4-BE49-F238E27FC236}">
                <a16:creationId xmlns:a16="http://schemas.microsoft.com/office/drawing/2014/main" id="{C74A686A-FA66-854B-828B-2D37D60FFA96}"/>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3" name="Foliennummernplatzhalter 6">
            <a:extLst>
              <a:ext uri="{FF2B5EF4-FFF2-40B4-BE49-F238E27FC236}">
                <a16:creationId xmlns:a16="http://schemas.microsoft.com/office/drawing/2014/main" id="{996651C2-7E66-B145-B0D0-76A40D8A49AF}"/>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8DD0FB-E31A-40F5-B96D-600F25079CA2}"/>
              </a:ext>
            </a:extLst>
          </p:cNvPr>
          <p:cNvSpPr>
            <a:spLocks noGrp="1"/>
          </p:cNvSpPr>
          <p:nvPr>
            <p:ph type="ctrTitle"/>
          </p:nvPr>
        </p:nvSpPr>
        <p:spPr>
          <a:xfrm>
            <a:off x="1143000" y="841772"/>
            <a:ext cx="6858000" cy="1790700"/>
          </a:xfrm>
        </p:spPr>
        <p:txBody>
          <a:bodyPr anchor="b"/>
          <a:lstStyle>
            <a:lvl1pPr algn="ctr">
              <a:defRPr sz="4500"/>
            </a:lvl1pPr>
          </a:lstStyle>
          <a:p>
            <a:r>
              <a:rPr lang="nl-NL"/>
              <a:t>Klik om stijl te bewerken</a:t>
            </a:r>
            <a:endParaRPr lang="nl-BE"/>
          </a:p>
        </p:txBody>
      </p:sp>
      <p:sp>
        <p:nvSpPr>
          <p:cNvPr id="3" name="Ondertitel 2">
            <a:extLst>
              <a:ext uri="{FF2B5EF4-FFF2-40B4-BE49-F238E27FC236}">
                <a16:creationId xmlns:a16="http://schemas.microsoft.com/office/drawing/2014/main" id="{9335FBCC-F3E5-4313-A1B5-831D02768928}"/>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B9B1A29D-D5ED-49A7-940B-E92D7FBC4A24}"/>
              </a:ext>
            </a:extLst>
          </p:cNvPr>
          <p:cNvSpPr>
            <a:spLocks noGrp="1"/>
          </p:cNvSpPr>
          <p:nvPr>
            <p:ph type="dt" sz="half" idx="10"/>
          </p:nvPr>
        </p:nvSpPr>
        <p:spPr/>
        <p:txBody>
          <a:bodyPr/>
          <a:lstStyle/>
          <a:p>
            <a:fld id="{DC86155B-5F78-4667-8854-B08CC1FCBDAA}" type="datetime1">
              <a:rPr lang="nl-BE" smtClean="0"/>
              <a:t>21/02/2024</a:t>
            </a:fld>
            <a:endParaRPr lang="nl-BE"/>
          </a:p>
        </p:txBody>
      </p:sp>
      <p:sp>
        <p:nvSpPr>
          <p:cNvPr id="5" name="Tijdelijke aanduiding voor voettekst 4">
            <a:extLst>
              <a:ext uri="{FF2B5EF4-FFF2-40B4-BE49-F238E27FC236}">
                <a16:creationId xmlns:a16="http://schemas.microsoft.com/office/drawing/2014/main" id="{CFEEA78D-C683-4E50-A07E-F8CC700A8E1C}"/>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B917E6D-BDA1-4F55-A2F8-B7BE1F72637A}"/>
              </a:ext>
            </a:extLst>
          </p:cNvPr>
          <p:cNvSpPr>
            <a:spLocks noGrp="1"/>
          </p:cNvSpPr>
          <p:nvPr>
            <p:ph type="sldNum" sz="quarter" idx="12"/>
          </p:nvPr>
        </p:nvSpPr>
        <p:spPr/>
        <p:txBody>
          <a:bodyPr/>
          <a:lstStyle/>
          <a:p>
            <a:fld id="{7306244D-3815-41AB-950E-A02040835FE1}" type="slidenum">
              <a:rPr lang="nl-BE" smtClean="0"/>
              <a:t>‹nr.›</a:t>
            </a:fld>
            <a:endParaRPr lang="nl-BE"/>
          </a:p>
        </p:txBody>
      </p:sp>
    </p:spTree>
    <p:extLst>
      <p:ext uri="{BB962C8B-B14F-4D97-AF65-F5344CB8AC3E}">
        <p14:creationId xmlns:p14="http://schemas.microsoft.com/office/powerpoint/2010/main" val="28558761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9A75CA-A7C0-4B7D-9617-AC92CFAD01C8}"/>
              </a:ext>
            </a:extLst>
          </p:cNvPr>
          <p:cNvSpPr>
            <a:spLocks noGrp="1"/>
          </p:cNvSpPr>
          <p:nvPr>
            <p:ph type="title"/>
          </p:nvPr>
        </p:nvSpPr>
        <p:spPr>
          <a:xfrm>
            <a:off x="629841" y="342900"/>
            <a:ext cx="2949178" cy="1200150"/>
          </a:xfrm>
        </p:spPr>
        <p:txBody>
          <a:bodyPr anchor="b"/>
          <a:lstStyle>
            <a:lvl1pPr>
              <a:defRPr sz="24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E1F0302C-10AC-4F55-A4BA-277177C79CAD}"/>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0A6384CF-65CE-4089-8F00-6DBC2DA32335}"/>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A77657E-F08B-4785-A6B5-90B562D7F1E0}"/>
              </a:ext>
            </a:extLst>
          </p:cNvPr>
          <p:cNvSpPr>
            <a:spLocks noGrp="1"/>
          </p:cNvSpPr>
          <p:nvPr>
            <p:ph type="dt" sz="half" idx="10"/>
          </p:nvPr>
        </p:nvSpPr>
        <p:spPr/>
        <p:txBody>
          <a:bodyPr/>
          <a:lstStyle/>
          <a:p>
            <a:fld id="{35389F3F-D89C-4C16-9CC9-E19C3304FCD1}" type="datetime1">
              <a:rPr lang="nl-BE" smtClean="0"/>
              <a:t>21/02/2024</a:t>
            </a:fld>
            <a:endParaRPr lang="nl-BE"/>
          </a:p>
        </p:txBody>
      </p:sp>
      <p:sp>
        <p:nvSpPr>
          <p:cNvPr id="6" name="Tijdelijke aanduiding voor voettekst 5">
            <a:extLst>
              <a:ext uri="{FF2B5EF4-FFF2-40B4-BE49-F238E27FC236}">
                <a16:creationId xmlns:a16="http://schemas.microsoft.com/office/drawing/2014/main" id="{77843F27-5D45-4F7B-B6EE-C881A0C39289}"/>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BE5DD282-A563-446E-84C1-352B7BD19AD6}"/>
              </a:ext>
            </a:extLst>
          </p:cNvPr>
          <p:cNvSpPr>
            <a:spLocks noGrp="1"/>
          </p:cNvSpPr>
          <p:nvPr>
            <p:ph type="sldNum" sz="quarter" idx="12"/>
          </p:nvPr>
        </p:nvSpPr>
        <p:spPr/>
        <p:txBody>
          <a:bodyPr/>
          <a:lstStyle/>
          <a:p>
            <a:fld id="{7306244D-3815-41AB-950E-A02040835FE1}" type="slidenum">
              <a:rPr lang="nl-BE" smtClean="0"/>
              <a:t>‹nr.›</a:t>
            </a:fld>
            <a:endParaRPr lang="nl-BE"/>
          </a:p>
        </p:txBody>
      </p:sp>
    </p:spTree>
    <p:extLst>
      <p:ext uri="{BB962C8B-B14F-4D97-AF65-F5344CB8AC3E}">
        <p14:creationId xmlns:p14="http://schemas.microsoft.com/office/powerpoint/2010/main" val="186195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099E3D4-48D4-8347-8A92-F6B9BDDCC604}"/>
              </a:ext>
            </a:extLst>
          </p:cNvPr>
          <p:cNvSpPr>
            <a:spLocks noGrp="1"/>
          </p:cNvSpPr>
          <p:nvPr>
            <p:ph type="title"/>
          </p:nvPr>
        </p:nvSpPr>
        <p:spPr/>
        <p:txBody>
          <a:bodyPr/>
          <a:lstStyle/>
          <a:p>
            <a:r>
              <a:rPr lang="en-US"/>
              <a:t>Click to edit Master title style</a:t>
            </a:r>
            <a:endParaRPr lang="de-DE"/>
          </a:p>
        </p:txBody>
      </p:sp>
      <p:sp>
        <p:nvSpPr>
          <p:cNvPr id="4" name="Datumsplatzhalter 3">
            <a:extLst>
              <a:ext uri="{FF2B5EF4-FFF2-40B4-BE49-F238E27FC236}">
                <a16:creationId xmlns:a16="http://schemas.microsoft.com/office/drawing/2014/main" id="{DE5032DD-FE84-D645-9745-C705C91509E9}"/>
              </a:ext>
            </a:extLst>
          </p:cNvPr>
          <p:cNvSpPr>
            <a:spLocks noGrp="1"/>
          </p:cNvSpPr>
          <p:nvPr>
            <p:ph type="dt" sz="half" idx="10"/>
          </p:nvPr>
        </p:nvSpPr>
        <p:spPr/>
        <p:txBody>
          <a:bodyPr/>
          <a:lstStyle/>
          <a:p>
            <a:fld id="{D5D859A7-E511-4196-9CC9-A98E2FC885BE}" type="datetime1">
              <a:rPr lang="nl-BE" smtClean="0"/>
              <a:t>21/02/2024</a:t>
            </a:fld>
            <a:endParaRPr lang="de-DE"/>
          </a:p>
        </p:txBody>
      </p:sp>
      <p:sp>
        <p:nvSpPr>
          <p:cNvPr id="5" name="Fußzeilenplatzhalter 4">
            <a:extLst>
              <a:ext uri="{FF2B5EF4-FFF2-40B4-BE49-F238E27FC236}">
                <a16:creationId xmlns:a16="http://schemas.microsoft.com/office/drawing/2014/main" id="{7FF7D1EF-CDE6-4449-A323-20D504A42C76}"/>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E7FBAC3E-DDA2-AE4B-AB48-A04060B5CAD9}"/>
              </a:ext>
            </a:extLst>
          </p:cNvPr>
          <p:cNvSpPr>
            <a:spLocks noGrp="1"/>
          </p:cNvSpPr>
          <p:nvPr>
            <p:ph type="sldNum" sz="quarter" idx="12"/>
          </p:nvPr>
        </p:nvSpPr>
        <p:spPr/>
        <p:txBody>
          <a:bodyPr/>
          <a:lstStyle/>
          <a:p>
            <a:fld id="{B60C4007-1C36-BD4C-B7E8-11061F6EFA14}"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Content PLAIN">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000" y="1369219"/>
            <a:ext cx="8136000" cy="1419363"/>
          </a:xfrm>
        </p:spPr>
        <p:txBody>
          <a:bodyPr/>
          <a:lstStyle/>
          <a:p>
            <a:pPr lvl="0"/>
            <a:r>
              <a:rPr lang="en-US"/>
              <a:t>Click to edit Master text styles</a:t>
            </a:r>
          </a:p>
        </p:txBody>
      </p:sp>
      <p:sp>
        <p:nvSpPr>
          <p:cNvPr id="7" name="Titelplatzhalter 1"/>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en-US" sz="2200" b="1">
                <a:latin typeface="Open Sans" charset="0"/>
              </a:rPr>
              <a:t>Click to edit Master title style</a:t>
            </a:r>
            <a:endParaRPr lang="en-US" sz="2200" b="1">
              <a:latin typeface="Open Sans" charset="0"/>
              <a:ea typeface="Open Sans" charset="0"/>
              <a:cs typeface="Open Sans" charset="0"/>
            </a:endParaRPr>
          </a:p>
        </p:txBody>
      </p:sp>
      <p:sp>
        <p:nvSpPr>
          <p:cNvPr id="8" name="Datumsplatzhalter 3">
            <a:extLst>
              <a:ext uri="{FF2B5EF4-FFF2-40B4-BE49-F238E27FC236}">
                <a16:creationId xmlns:a16="http://schemas.microsoft.com/office/drawing/2014/main" id="{92830F88-D577-4449-8680-AB6A55ACF653}"/>
              </a:ext>
            </a:extLst>
          </p:cNvPr>
          <p:cNvSpPr>
            <a:spLocks noGrp="1"/>
          </p:cNvSpPr>
          <p:nvPr>
            <p:ph type="dt" sz="half" idx="10"/>
          </p:nvPr>
        </p:nvSpPr>
        <p:spPr>
          <a:xfrm>
            <a:off x="215900" y="4812088"/>
            <a:ext cx="2057400" cy="273844"/>
          </a:xfrm>
        </p:spPr>
        <p:txBody>
          <a:bodyPr/>
          <a:lstStyle/>
          <a:p>
            <a:fld id="{0EA097CE-07A9-4717-AD0B-81E31F93A567}" type="datetime1">
              <a:rPr lang="nl-BE" smtClean="0"/>
              <a:t>21/02/2024</a:t>
            </a:fld>
            <a:endParaRPr lang="de-DE"/>
          </a:p>
        </p:txBody>
      </p:sp>
      <p:sp>
        <p:nvSpPr>
          <p:cNvPr id="9" name="Fußzeilenplatzhalter 4">
            <a:extLst>
              <a:ext uri="{FF2B5EF4-FFF2-40B4-BE49-F238E27FC236}">
                <a16:creationId xmlns:a16="http://schemas.microsoft.com/office/drawing/2014/main" id="{E93B2641-0221-AE4D-B417-B4A3DE49D251}"/>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0" name="Foliennummernplatzhalter 6">
            <a:extLst>
              <a:ext uri="{FF2B5EF4-FFF2-40B4-BE49-F238E27FC236}">
                <a16:creationId xmlns:a16="http://schemas.microsoft.com/office/drawing/2014/main" id="{87538834-B989-C64A-9AA3-4B9D1389CF2F}"/>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element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5900" y="1368000"/>
            <a:ext cx="4320000" cy="3038400"/>
          </a:xfrm>
        </p:spPr>
        <p:txBody>
          <a:bodyPr/>
          <a:lstStyle/>
          <a:p>
            <a:pPr lvl="0"/>
            <a:r>
              <a:rPr lang="en-US"/>
              <a:t>Click to edit Master text styles</a:t>
            </a:r>
          </a:p>
        </p:txBody>
      </p:sp>
      <p:sp>
        <p:nvSpPr>
          <p:cNvPr id="10" name="Datumsplatzhalter 3">
            <a:extLst>
              <a:ext uri="{FF2B5EF4-FFF2-40B4-BE49-F238E27FC236}">
                <a16:creationId xmlns:a16="http://schemas.microsoft.com/office/drawing/2014/main" id="{FAC4BF5B-C255-8D4E-9C54-51614E1CC83F}"/>
              </a:ext>
            </a:extLst>
          </p:cNvPr>
          <p:cNvSpPr>
            <a:spLocks noGrp="1"/>
          </p:cNvSpPr>
          <p:nvPr>
            <p:ph type="dt" sz="half" idx="10"/>
          </p:nvPr>
        </p:nvSpPr>
        <p:spPr>
          <a:xfrm>
            <a:off x="215900" y="4812088"/>
            <a:ext cx="2057400" cy="273844"/>
          </a:xfrm>
        </p:spPr>
        <p:txBody>
          <a:bodyPr/>
          <a:lstStyle/>
          <a:p>
            <a:fld id="{A621E5B3-D79E-49F5-AFEE-CAC4F720B66E}" type="datetime1">
              <a:rPr lang="nl-BE" smtClean="0"/>
              <a:t>21/02/2024</a:t>
            </a:fld>
            <a:endParaRPr lang="de-DE"/>
          </a:p>
        </p:txBody>
      </p:sp>
      <p:sp>
        <p:nvSpPr>
          <p:cNvPr id="11" name="Fußzeilenplatzhalter 4">
            <a:extLst>
              <a:ext uri="{FF2B5EF4-FFF2-40B4-BE49-F238E27FC236}">
                <a16:creationId xmlns:a16="http://schemas.microsoft.com/office/drawing/2014/main" id="{CCE02B65-7B24-B245-AFB6-9773D8C955B1}"/>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2" name="Foliennummernplatzhalter 6">
            <a:extLst>
              <a:ext uri="{FF2B5EF4-FFF2-40B4-BE49-F238E27FC236}">
                <a16:creationId xmlns:a16="http://schemas.microsoft.com/office/drawing/2014/main" id="{71AF3D9C-A813-7A4D-A8DA-1E64BCCFD131}"/>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
        <p:nvSpPr>
          <p:cNvPr id="5" name="Bildplatzhalter 4">
            <a:extLst>
              <a:ext uri="{FF2B5EF4-FFF2-40B4-BE49-F238E27FC236}">
                <a16:creationId xmlns:a16="http://schemas.microsoft.com/office/drawing/2014/main" id="{83F2CEAA-3A1D-E64F-9B5D-8D3CD6CD8EB8}"/>
              </a:ext>
            </a:extLst>
          </p:cNvPr>
          <p:cNvSpPr>
            <a:spLocks noGrp="1"/>
          </p:cNvSpPr>
          <p:nvPr>
            <p:ph type="pic" sz="quarter" idx="13"/>
          </p:nvPr>
        </p:nvSpPr>
        <p:spPr>
          <a:xfrm>
            <a:off x="4608000" y="1384300"/>
            <a:ext cx="4536000" cy="3024000"/>
          </a:xfrm>
        </p:spPr>
        <p:txBody>
          <a:bodyPr/>
          <a:lstStyle>
            <a:lvl1pPr marL="0" indent="0">
              <a:buNone/>
              <a:defRPr/>
            </a:lvl1pPr>
          </a:lstStyle>
          <a:p>
            <a:r>
              <a:rPr lang="en-US"/>
              <a:t>Click icon to add picture</a:t>
            </a:r>
            <a:endParaRPr lang="de-DE"/>
          </a:p>
        </p:txBody>
      </p:sp>
      <p:sp>
        <p:nvSpPr>
          <p:cNvPr id="13" name="Titelplatzhalter 1">
            <a:extLst>
              <a:ext uri="{FF2B5EF4-FFF2-40B4-BE49-F238E27FC236}">
                <a16:creationId xmlns:a16="http://schemas.microsoft.com/office/drawing/2014/main" id="{8FDB7A6B-7224-F34C-8B7D-46FE20520CC6}"/>
              </a:ext>
            </a:extLst>
          </p:cNvPr>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en-US"/>
              <a:t>Click to edit Master title style</a:t>
            </a:r>
            <a:endParaRPr lang="en-US" sz="2200" b="1">
              <a:latin typeface="Open Sans" charset="0"/>
              <a:ea typeface="Open Sans" charset="0"/>
              <a:cs typeface="Open Sans"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element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5900" y="1368000"/>
            <a:ext cx="4320000" cy="3038400"/>
          </a:xfrm>
        </p:spPr>
        <p:txBody>
          <a:bodyPr/>
          <a:lstStyle/>
          <a:p>
            <a:pPr lvl="0"/>
            <a:r>
              <a:rPr lang="en-US"/>
              <a:t>Click to edit Master text styles</a:t>
            </a:r>
          </a:p>
        </p:txBody>
      </p:sp>
      <p:sp>
        <p:nvSpPr>
          <p:cNvPr id="9" name="Titel 8"/>
          <p:cNvSpPr>
            <a:spLocks noGrp="1"/>
          </p:cNvSpPr>
          <p:nvPr>
            <p:ph type="title"/>
          </p:nvPr>
        </p:nvSpPr>
        <p:spPr>
          <a:xfrm>
            <a:off x="216000" y="230400"/>
            <a:ext cx="6660000" cy="615600"/>
          </a:xfrm>
        </p:spPr>
        <p:txBody>
          <a:bodyPr/>
          <a:lstStyle/>
          <a:p>
            <a:r>
              <a:rPr lang="en-US"/>
              <a:t>Click to edit Master title style</a:t>
            </a:r>
            <a:endParaRPr lang="de-DE"/>
          </a:p>
        </p:txBody>
      </p:sp>
      <p:sp>
        <p:nvSpPr>
          <p:cNvPr id="10" name="Datumsplatzhalter 3">
            <a:extLst>
              <a:ext uri="{FF2B5EF4-FFF2-40B4-BE49-F238E27FC236}">
                <a16:creationId xmlns:a16="http://schemas.microsoft.com/office/drawing/2014/main" id="{FAC4BF5B-C255-8D4E-9C54-51614E1CC83F}"/>
              </a:ext>
            </a:extLst>
          </p:cNvPr>
          <p:cNvSpPr>
            <a:spLocks noGrp="1"/>
          </p:cNvSpPr>
          <p:nvPr>
            <p:ph type="dt" sz="half" idx="10"/>
          </p:nvPr>
        </p:nvSpPr>
        <p:spPr>
          <a:xfrm>
            <a:off x="215900" y="4812088"/>
            <a:ext cx="2057400" cy="273844"/>
          </a:xfrm>
        </p:spPr>
        <p:txBody>
          <a:bodyPr/>
          <a:lstStyle/>
          <a:p>
            <a:fld id="{3FAEC1CF-DF32-415A-8ED0-D49EF2A0A83D}" type="datetime1">
              <a:rPr lang="nl-BE" smtClean="0"/>
              <a:t>21/02/2024</a:t>
            </a:fld>
            <a:endParaRPr lang="de-DE"/>
          </a:p>
        </p:txBody>
      </p:sp>
      <p:sp>
        <p:nvSpPr>
          <p:cNvPr id="11" name="Fußzeilenplatzhalter 4">
            <a:extLst>
              <a:ext uri="{FF2B5EF4-FFF2-40B4-BE49-F238E27FC236}">
                <a16:creationId xmlns:a16="http://schemas.microsoft.com/office/drawing/2014/main" id="{CCE02B65-7B24-B245-AFB6-9773D8C955B1}"/>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2" name="Foliennummernplatzhalter 6">
            <a:extLst>
              <a:ext uri="{FF2B5EF4-FFF2-40B4-BE49-F238E27FC236}">
                <a16:creationId xmlns:a16="http://schemas.microsoft.com/office/drawing/2014/main" id="{71AF3D9C-A813-7A4D-A8DA-1E64BCCFD131}"/>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
        <p:nvSpPr>
          <p:cNvPr id="5" name="Bildplatzhalter 4">
            <a:extLst>
              <a:ext uri="{FF2B5EF4-FFF2-40B4-BE49-F238E27FC236}">
                <a16:creationId xmlns:a16="http://schemas.microsoft.com/office/drawing/2014/main" id="{83F2CEAA-3A1D-E64F-9B5D-8D3CD6CD8EB8}"/>
              </a:ext>
            </a:extLst>
          </p:cNvPr>
          <p:cNvSpPr>
            <a:spLocks noGrp="1"/>
          </p:cNvSpPr>
          <p:nvPr>
            <p:ph type="pic" sz="quarter" idx="13"/>
          </p:nvPr>
        </p:nvSpPr>
        <p:spPr>
          <a:xfrm>
            <a:off x="4608000" y="1384300"/>
            <a:ext cx="2232000" cy="3024000"/>
          </a:xfrm>
        </p:spPr>
        <p:txBody>
          <a:bodyPr/>
          <a:lstStyle>
            <a:lvl1pPr marL="0" indent="0">
              <a:buNone/>
              <a:defRPr/>
            </a:lvl1pPr>
          </a:lstStyle>
          <a:p>
            <a:r>
              <a:rPr lang="en-US"/>
              <a:t>Click icon to add picture</a:t>
            </a:r>
            <a:endParaRPr lang="de-DE"/>
          </a:p>
        </p:txBody>
      </p:sp>
      <p:sp>
        <p:nvSpPr>
          <p:cNvPr id="13" name="Bildplatzhalter 4">
            <a:extLst>
              <a:ext uri="{FF2B5EF4-FFF2-40B4-BE49-F238E27FC236}">
                <a16:creationId xmlns:a16="http://schemas.microsoft.com/office/drawing/2014/main" id="{EC7C7999-C1A9-2841-A7AF-A22BFD6231B4}"/>
              </a:ext>
            </a:extLst>
          </p:cNvPr>
          <p:cNvSpPr>
            <a:spLocks noGrp="1"/>
          </p:cNvSpPr>
          <p:nvPr>
            <p:ph type="pic" sz="quarter" idx="14"/>
          </p:nvPr>
        </p:nvSpPr>
        <p:spPr>
          <a:xfrm>
            <a:off x="6912000" y="1384300"/>
            <a:ext cx="2232000" cy="3024000"/>
          </a:xfrm>
        </p:spPr>
        <p:txBody>
          <a:bodyPr/>
          <a:lstStyle>
            <a:lvl1pPr marL="0" indent="0">
              <a:buNone/>
              <a:defRPr/>
            </a:lvl1pPr>
          </a:lstStyle>
          <a:p>
            <a:r>
              <a:rPr lang="en-US"/>
              <a:t>Click icon to add picture</a:t>
            </a:r>
            <a:endParaRPr lang="de-DE"/>
          </a:p>
        </p:txBody>
      </p:sp>
    </p:spTree>
    <p:extLst>
      <p:ext uri="{BB962C8B-B14F-4D97-AF65-F5344CB8AC3E}">
        <p14:creationId xmlns:p14="http://schemas.microsoft.com/office/powerpoint/2010/main" val="2372996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2/3 + 1 Subhead/Object">
    <p:spTree>
      <p:nvGrpSpPr>
        <p:cNvPr id="1" name=""/>
        <p:cNvGrpSpPr/>
        <p:nvPr/>
      </p:nvGrpSpPr>
      <p:grpSpPr>
        <a:xfrm>
          <a:off x="0" y="0"/>
          <a:ext cx="0" cy="0"/>
          <a:chOff x="0" y="0"/>
          <a:chExt cx="0" cy="0"/>
        </a:xfrm>
      </p:grpSpPr>
      <p:sp>
        <p:nvSpPr>
          <p:cNvPr id="16" name="Textplatzhalter 6">
            <a:extLst>
              <a:ext uri="{FF2B5EF4-FFF2-40B4-BE49-F238E27FC236}">
                <a16:creationId xmlns:a16="http://schemas.microsoft.com/office/drawing/2014/main" id="{B68B1CEE-37C3-A148-9C96-1C4BA93543E5}"/>
              </a:ext>
            </a:extLst>
          </p:cNvPr>
          <p:cNvSpPr>
            <a:spLocks noGrp="1"/>
          </p:cNvSpPr>
          <p:nvPr>
            <p:ph type="body" sz="quarter" idx="16"/>
          </p:nvPr>
        </p:nvSpPr>
        <p:spPr>
          <a:xfrm>
            <a:off x="6156100" y="4147200"/>
            <a:ext cx="2772000" cy="422275"/>
          </a:xfrm>
        </p:spPr>
        <p:txBody>
          <a:bodyPr/>
          <a:lstStyle>
            <a:lvl1pPr marL="0" indent="0">
              <a:lnSpc>
                <a:spcPts val="1050"/>
              </a:lnSpc>
              <a:buFontTx/>
              <a:buNone/>
              <a:tabLst>
                <a:tab pos="360000" algn="l"/>
              </a:tabLst>
              <a:defRPr sz="800" b="0" i="1" u="none" baseline="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3" name="Content Placeholder 2"/>
          <p:cNvSpPr>
            <a:spLocks noGrp="1"/>
          </p:cNvSpPr>
          <p:nvPr>
            <p:ph sz="half" idx="1"/>
          </p:nvPr>
        </p:nvSpPr>
        <p:spPr>
          <a:xfrm>
            <a:off x="215900" y="1368000"/>
            <a:ext cx="5796000" cy="3038400"/>
          </a:xfrm>
        </p:spPr>
        <p:txBody>
          <a:bodyPr/>
          <a:lstStyle/>
          <a:p>
            <a:pPr lvl="0"/>
            <a:r>
              <a:rPr lang="en-US"/>
              <a:t>Click to edit Master text styles</a:t>
            </a:r>
          </a:p>
        </p:txBody>
      </p:sp>
      <p:sp>
        <p:nvSpPr>
          <p:cNvPr id="9" name="Titel 8"/>
          <p:cNvSpPr>
            <a:spLocks noGrp="1"/>
          </p:cNvSpPr>
          <p:nvPr>
            <p:ph type="title"/>
          </p:nvPr>
        </p:nvSpPr>
        <p:spPr>
          <a:xfrm>
            <a:off x="216000" y="230400"/>
            <a:ext cx="6660000" cy="615600"/>
          </a:xfrm>
        </p:spPr>
        <p:txBody>
          <a:bodyPr/>
          <a:lstStyle/>
          <a:p>
            <a:r>
              <a:rPr lang="en-US"/>
              <a:t>Click to edit Master title style</a:t>
            </a:r>
            <a:endParaRPr lang="de-DE"/>
          </a:p>
        </p:txBody>
      </p:sp>
      <p:sp>
        <p:nvSpPr>
          <p:cNvPr id="10" name="Datumsplatzhalter 3">
            <a:extLst>
              <a:ext uri="{FF2B5EF4-FFF2-40B4-BE49-F238E27FC236}">
                <a16:creationId xmlns:a16="http://schemas.microsoft.com/office/drawing/2014/main" id="{FAC4BF5B-C255-8D4E-9C54-51614E1CC83F}"/>
              </a:ext>
            </a:extLst>
          </p:cNvPr>
          <p:cNvSpPr>
            <a:spLocks noGrp="1"/>
          </p:cNvSpPr>
          <p:nvPr>
            <p:ph type="dt" sz="half" idx="10"/>
          </p:nvPr>
        </p:nvSpPr>
        <p:spPr>
          <a:xfrm>
            <a:off x="215900" y="4812088"/>
            <a:ext cx="2057400" cy="273844"/>
          </a:xfrm>
        </p:spPr>
        <p:txBody>
          <a:bodyPr/>
          <a:lstStyle/>
          <a:p>
            <a:fld id="{1247222C-11C4-4281-B652-74CD8EBD3DBC}" type="datetime1">
              <a:rPr lang="nl-BE" smtClean="0"/>
              <a:t>21/02/2024</a:t>
            </a:fld>
            <a:endParaRPr lang="de-DE"/>
          </a:p>
        </p:txBody>
      </p:sp>
      <p:sp>
        <p:nvSpPr>
          <p:cNvPr id="11" name="Fußzeilenplatzhalter 4">
            <a:extLst>
              <a:ext uri="{FF2B5EF4-FFF2-40B4-BE49-F238E27FC236}">
                <a16:creationId xmlns:a16="http://schemas.microsoft.com/office/drawing/2014/main" id="{CCE02B65-7B24-B245-AFB6-9773D8C955B1}"/>
              </a:ext>
            </a:extLst>
          </p:cNvPr>
          <p:cNvSpPr>
            <a:spLocks noGrp="1"/>
          </p:cNvSpPr>
          <p:nvPr>
            <p:ph type="ftr" sz="quarter" idx="11"/>
          </p:nvPr>
        </p:nvSpPr>
        <p:spPr>
          <a:xfrm>
            <a:off x="3028950" y="4812088"/>
            <a:ext cx="3086100" cy="274637"/>
          </a:xfrm>
          <a:prstGeom prst="rect">
            <a:avLst/>
          </a:prstGeom>
        </p:spPr>
        <p:txBody>
          <a:bodyPr/>
          <a:lstStyle/>
          <a:p>
            <a:endParaRPr lang="de-DE"/>
          </a:p>
        </p:txBody>
      </p:sp>
      <p:sp>
        <p:nvSpPr>
          <p:cNvPr id="12" name="Foliennummernplatzhalter 6">
            <a:extLst>
              <a:ext uri="{FF2B5EF4-FFF2-40B4-BE49-F238E27FC236}">
                <a16:creationId xmlns:a16="http://schemas.microsoft.com/office/drawing/2014/main" id="{71AF3D9C-A813-7A4D-A8DA-1E64BCCFD131}"/>
              </a:ext>
            </a:extLst>
          </p:cNvPr>
          <p:cNvSpPr>
            <a:spLocks noGrp="1"/>
          </p:cNvSpPr>
          <p:nvPr>
            <p:ph type="sldNum" sz="quarter" idx="12"/>
          </p:nvPr>
        </p:nvSpPr>
        <p:spPr>
          <a:xfrm>
            <a:off x="6870700" y="4812088"/>
            <a:ext cx="2057400" cy="273844"/>
          </a:xfrm>
        </p:spPr>
        <p:txBody>
          <a:bodyPr/>
          <a:lstStyle/>
          <a:p>
            <a:fld id="{B60C4007-1C36-BD4C-B7E8-11061F6EFA14}" type="slidenum">
              <a:rPr lang="de-DE" smtClean="0"/>
              <a:pPr/>
              <a:t>‹nr.›</a:t>
            </a:fld>
            <a:endParaRPr lang="de-DE"/>
          </a:p>
        </p:txBody>
      </p:sp>
      <p:sp>
        <p:nvSpPr>
          <p:cNvPr id="7" name="Textplatzhalter 6">
            <a:extLst>
              <a:ext uri="{FF2B5EF4-FFF2-40B4-BE49-F238E27FC236}">
                <a16:creationId xmlns:a16="http://schemas.microsoft.com/office/drawing/2014/main" id="{14A56258-F916-F840-86A5-951B2DF55D5C}"/>
              </a:ext>
            </a:extLst>
          </p:cNvPr>
          <p:cNvSpPr>
            <a:spLocks noGrp="1"/>
          </p:cNvSpPr>
          <p:nvPr>
            <p:ph type="body" sz="quarter" idx="14"/>
          </p:nvPr>
        </p:nvSpPr>
        <p:spPr>
          <a:xfrm>
            <a:off x="6156100" y="1384300"/>
            <a:ext cx="2772000" cy="422275"/>
          </a:xfrm>
        </p:spPr>
        <p:txBody>
          <a:bodyPr/>
          <a:lstStyle>
            <a:lvl1pPr marL="0" indent="0">
              <a:lnSpc>
                <a:spcPts val="1450"/>
              </a:lnSpc>
              <a:buFontTx/>
              <a:buNone/>
              <a:defRPr sz="1200" b="1" u="sng" baseline="0">
                <a:latin typeface="+mn-lt"/>
                <a:ea typeface="Open Sans" panose="020B0606030504020204" pitchFamily="34" charset="0"/>
                <a:cs typeface="Open Sans" panose="020B0606030504020204" pitchFamily="34" charset="0"/>
              </a:defRPr>
            </a:lvl1pPr>
          </a:lstStyle>
          <a:p>
            <a:pPr lvl="0"/>
            <a:r>
              <a:rPr lang="en-US"/>
              <a:t>Click to edit Master text styles</a:t>
            </a:r>
          </a:p>
        </p:txBody>
      </p:sp>
      <p:sp>
        <p:nvSpPr>
          <p:cNvPr id="13" name="Content Placeholder 2">
            <a:extLst>
              <a:ext uri="{FF2B5EF4-FFF2-40B4-BE49-F238E27FC236}">
                <a16:creationId xmlns:a16="http://schemas.microsoft.com/office/drawing/2014/main" id="{E338E8FC-E6DD-7F42-9D63-E6F8CD2E0B91}"/>
              </a:ext>
            </a:extLst>
          </p:cNvPr>
          <p:cNvSpPr>
            <a:spLocks noGrp="1"/>
          </p:cNvSpPr>
          <p:nvPr>
            <p:ph sz="half" idx="17"/>
          </p:nvPr>
        </p:nvSpPr>
        <p:spPr>
          <a:xfrm>
            <a:off x="6156000" y="1872000"/>
            <a:ext cx="2772000" cy="2176125"/>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4143563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6000" y="1369219"/>
            <a:ext cx="8721812" cy="1419363"/>
          </a:xfrm>
          <a:prstGeom prst="rect">
            <a:avLst/>
          </a:prstGeom>
        </p:spPr>
        <p:txBody>
          <a:bodyPr vert="horz" lIns="0" tIns="0" rIns="0" bIns="0" rtlCol="0">
            <a:noAutofit/>
          </a:bodyPr>
          <a:lstStyle/>
          <a:p>
            <a:pPr lvl="0"/>
            <a:r>
              <a:rPr lang="de-DE"/>
              <a:t>Format de texte principal bearbeiten</a:t>
            </a:r>
          </a:p>
          <a:p>
            <a:pPr lvl="1"/>
            <a:r>
              <a:rPr lang="de-DE"/>
              <a:t>Deuxième étage</a:t>
            </a:r>
          </a:p>
          <a:p>
            <a:pPr lvl="2"/>
            <a:r>
              <a:rPr lang="de-DE"/>
              <a:t>Dritte Ebene</a:t>
            </a:r>
          </a:p>
          <a:p>
            <a:pPr lvl="3"/>
            <a:r>
              <a:rPr lang="de-DE"/>
              <a:t>Quatrième étage</a:t>
            </a:r>
          </a:p>
          <a:p>
            <a:pPr lvl="4"/>
            <a:r>
              <a:rPr lang="de-DE"/>
              <a:t>Fünfte Ebene </a:t>
            </a:r>
            <a:endParaRPr lang="en-US"/>
          </a:p>
        </p:txBody>
      </p:sp>
      <p:sp>
        <p:nvSpPr>
          <p:cNvPr id="4" name="Date Placeholder 3"/>
          <p:cNvSpPr>
            <a:spLocks noGrp="1"/>
          </p:cNvSpPr>
          <p:nvPr>
            <p:ph type="dt" sz="half" idx="2"/>
          </p:nvPr>
        </p:nvSpPr>
        <p:spPr>
          <a:xfrm>
            <a:off x="215900" y="4812088"/>
            <a:ext cx="2057400" cy="273844"/>
          </a:xfrm>
          <a:prstGeom prst="rect">
            <a:avLst/>
          </a:prstGeom>
        </p:spPr>
        <p:txBody>
          <a:bodyPr vert="horz" lIns="0" tIns="0" rIns="0" bIns="0" rtlCol="0" anchor="t" anchorCtr="0"/>
          <a:lstStyle>
            <a:lvl1pPr algn="l">
              <a:defRPr sz="800" b="0" i="0">
                <a:solidFill>
                  <a:schemeClr val="tx1"/>
                </a:solidFill>
                <a:latin typeface="+mn-lt"/>
                <a:ea typeface="Open Sans" charset="0"/>
                <a:cs typeface="Open Sans" charset="0"/>
              </a:defRPr>
            </a:lvl1pPr>
          </a:lstStyle>
          <a:p>
            <a:fld id="{F6150448-CD2D-4A72-B100-0D77879CDF6E}" type="datetime1">
              <a:rPr lang="nl-BE" smtClean="0"/>
              <a:t>21/02/2024</a:t>
            </a:fld>
            <a:endParaRPr lang="de-DE"/>
          </a:p>
        </p:txBody>
      </p:sp>
      <p:sp>
        <p:nvSpPr>
          <p:cNvPr id="6" name="Slide Number Placeholder 5"/>
          <p:cNvSpPr>
            <a:spLocks noGrp="1"/>
          </p:cNvSpPr>
          <p:nvPr>
            <p:ph type="sldNum" sz="quarter" idx="4"/>
          </p:nvPr>
        </p:nvSpPr>
        <p:spPr>
          <a:xfrm>
            <a:off x="6870700" y="4812088"/>
            <a:ext cx="2057400" cy="273844"/>
          </a:xfrm>
          <a:prstGeom prst="rect">
            <a:avLst/>
          </a:prstGeom>
        </p:spPr>
        <p:txBody>
          <a:bodyPr vert="horz" lIns="0" tIns="0" rIns="0" bIns="0" rtlCol="0" anchor="t" anchorCtr="0"/>
          <a:lstStyle>
            <a:lvl1pPr algn="r">
              <a:defRPr sz="800" b="1" i="0">
                <a:solidFill>
                  <a:schemeClr val="tx1"/>
                </a:solidFill>
                <a:latin typeface="+mn-lt"/>
                <a:ea typeface="Open Sans" charset="0"/>
                <a:cs typeface="Open Sans" charset="0"/>
              </a:defRPr>
            </a:lvl1pPr>
          </a:lstStyle>
          <a:p>
            <a:fld id="{B60C4007-1C36-BD4C-B7E8-11061F6EFA14}" type="slidenum">
              <a:rPr lang="de-DE" smtClean="0"/>
              <a:pPr/>
              <a:t>‹nr.›</a:t>
            </a:fld>
            <a:endParaRPr lang="de-DE"/>
          </a:p>
        </p:txBody>
      </p:sp>
      <p:pic>
        <p:nvPicPr>
          <p:cNvPr id="7" name="Grafik 6">
            <a:extLst>
              <a:ext uri="{FF2B5EF4-FFF2-40B4-BE49-F238E27FC236}">
                <a16:creationId xmlns:a16="http://schemas.microsoft.com/office/drawing/2014/main" id="{BE625A3A-7267-4178-93CF-237FC43FD804}"/>
              </a:ext>
            </a:extLst>
          </p:cNvPr>
          <p:cNvPicPr>
            <a:picLocks noChangeAspect="1"/>
          </p:cNvPicPr>
          <p:nvPr/>
        </p:nvPicPr>
        <p:blipFill>
          <a:blip r:embed="rId49">
            <a:extLst>
              <a:ext uri="{28A0092B-C50C-407E-A947-70E740481C1C}">
                <a14:useLocalDpi xmlns:a14="http://schemas.microsoft.com/office/drawing/2010/main" val="0"/>
              </a:ext>
            </a:extLst>
          </a:blip>
          <a:stretch>
            <a:fillRect/>
          </a:stretch>
        </p:blipFill>
        <p:spPr>
          <a:xfrm>
            <a:off x="7754018" y="630233"/>
            <a:ext cx="1174082" cy="185761"/>
          </a:xfrm>
          <a:prstGeom prst="rect">
            <a:avLst/>
          </a:prstGeom>
        </p:spPr>
      </p:pic>
      <p:cxnSp>
        <p:nvCxnSpPr>
          <p:cNvPr id="8" name="Gerader Verbinder 15">
            <a:extLst>
              <a:ext uri="{FF2B5EF4-FFF2-40B4-BE49-F238E27FC236}">
                <a16:creationId xmlns:a16="http://schemas.microsoft.com/office/drawing/2014/main" id="{1C6D7340-1D75-4A4D-AE32-9007093F38EF}"/>
              </a:ext>
            </a:extLst>
          </p:cNvPr>
          <p:cNvCxnSpPr>
            <a:cxnSpLocks/>
          </p:cNvCxnSpPr>
          <p:nvPr/>
        </p:nvCxnSpPr>
        <p:spPr bwMode="ltGray">
          <a:xfrm>
            <a:off x="215900" y="932400"/>
            <a:ext cx="395568" cy="0"/>
          </a:xfrm>
          <a:prstGeom prst="line">
            <a:avLst/>
          </a:prstGeom>
          <a:ln w="22225">
            <a:solidFill>
              <a:srgbClr val="DB1923"/>
            </a:solidFill>
          </a:ln>
        </p:spPr>
        <p:style>
          <a:lnRef idx="1">
            <a:schemeClr val="accent6"/>
          </a:lnRef>
          <a:fillRef idx="0">
            <a:schemeClr val="accent6"/>
          </a:fillRef>
          <a:effectRef idx="0">
            <a:schemeClr val="accent6"/>
          </a:effectRef>
          <a:fontRef idx="minor">
            <a:schemeClr val="tx1"/>
          </a:fontRef>
        </p:style>
      </p:cxnSp>
      <p:sp>
        <p:nvSpPr>
          <p:cNvPr id="2" name="Titelplatzhalter 1"/>
          <p:cNvSpPr>
            <a:spLocks noGrp="1"/>
          </p:cNvSpPr>
          <p:nvPr>
            <p:ph type="title"/>
          </p:nvPr>
        </p:nvSpPr>
        <p:spPr>
          <a:xfrm>
            <a:off x="216000" y="230400"/>
            <a:ext cx="6660000" cy="615600"/>
          </a:xfrm>
          <a:prstGeom prst="rect">
            <a:avLst/>
          </a:prstGeom>
        </p:spPr>
        <p:txBody>
          <a:bodyPr vert="horz" lIns="0" tIns="0" rIns="0" bIns="0" rtlCol="0" anchor="b" anchorCtr="0">
            <a:noAutofit/>
          </a:bodyPr>
          <a:lstStyle/>
          <a:p>
            <a:pPr>
              <a:lnSpc>
                <a:spcPts val="2400"/>
              </a:lnSpc>
            </a:pPr>
            <a:r>
              <a:rPr lang="de-DE"/>
              <a:t>Format du titre principal bearbeiten</a:t>
            </a:r>
            <a:endParaRPr lang="en-US" sz="2200" b="1">
              <a:latin typeface="Open Sans" charset="0"/>
              <a:ea typeface="Open Sans" charset="0"/>
              <a:cs typeface="Open Sans" charset="0"/>
            </a:endParaRPr>
          </a:p>
        </p:txBody>
      </p:sp>
      <p:sp>
        <p:nvSpPr>
          <p:cNvPr id="5" name="Fußzeilenplatzhalter 4">
            <a:extLst>
              <a:ext uri="{FF2B5EF4-FFF2-40B4-BE49-F238E27FC236}">
                <a16:creationId xmlns:a16="http://schemas.microsoft.com/office/drawing/2014/main" id="{E9CEA81A-5756-B944-835D-35733A887E66}"/>
              </a:ext>
            </a:extLst>
          </p:cNvPr>
          <p:cNvSpPr>
            <a:spLocks noGrp="1"/>
          </p:cNvSpPr>
          <p:nvPr>
            <p:ph type="ftr" sz="quarter" idx="3"/>
          </p:nvPr>
        </p:nvSpPr>
        <p:spPr>
          <a:xfrm>
            <a:off x="3028950" y="4812088"/>
            <a:ext cx="3086100" cy="274637"/>
          </a:xfrm>
          <a:prstGeom prst="rect">
            <a:avLst/>
          </a:prstGeom>
        </p:spPr>
        <p:txBody>
          <a:bodyPr vert="horz" lIns="0" tIns="0" rIns="0" bIns="0" rtlCol="0" anchor="t" anchorCtr="0"/>
          <a:lstStyle>
            <a:lvl1pPr algn="ctr">
              <a:defRPr sz="800" baseline="0">
                <a:solidFill>
                  <a:schemeClr val="tx1"/>
                </a:solidFill>
                <a:latin typeface="+mn-lt"/>
                <a:ea typeface="Open Sans" panose="020B0606030504020204" pitchFamily="34" charset="0"/>
                <a:cs typeface="Open Sans" panose="020B0606030504020204" pitchFamily="34" charset="0"/>
              </a:defRPr>
            </a:lvl1pPr>
          </a:lstStyle>
          <a:p>
            <a:endParaRPr lang="de-DE"/>
          </a:p>
        </p:txBody>
      </p:sp>
    </p:spTree>
    <p:extLst>
      <p:ext uri="{BB962C8B-B14F-4D97-AF65-F5344CB8AC3E}">
        <p14:creationId xmlns:p14="http://schemas.microsoft.com/office/powerpoint/2010/main" val="2097549478"/>
      </p:ext>
    </p:extLst>
  </p:cSld>
  <p:clrMap bg1="lt1" tx1="dk1" bg2="lt2" tx2="dk2" accent1="accent1" accent2="accent2" accent3="accent3" accent4="accent4" accent5="accent5" accent6="accent6" hlink="hlink" folHlink="folHlink"/>
  <p:sldLayoutIdLst>
    <p:sldLayoutId id="2147483675" r:id="rId1"/>
    <p:sldLayoutId id="2147483674" r:id="rId2"/>
    <p:sldLayoutId id="2147483663" r:id="rId3"/>
    <p:sldLayoutId id="2147483676" r:id="rId4"/>
    <p:sldLayoutId id="2147483661" r:id="rId5"/>
    <p:sldLayoutId id="2147483662" r:id="rId6"/>
    <p:sldLayoutId id="2147483664" r:id="rId7"/>
    <p:sldLayoutId id="2147483673" r:id="rId8"/>
    <p:sldLayoutId id="2147483672" r:id="rId9"/>
    <p:sldLayoutId id="2147483679" r:id="rId10"/>
    <p:sldLayoutId id="2147483680" r:id="rId11"/>
    <p:sldLayoutId id="2147483681" r:id="rId12"/>
    <p:sldLayoutId id="2147483682" r:id="rId13"/>
    <p:sldLayoutId id="2147483665" r:id="rId14"/>
    <p:sldLayoutId id="2147483677" r:id="rId15"/>
    <p:sldLayoutId id="2147483703" r:id="rId16"/>
    <p:sldLayoutId id="2147483683" r:id="rId17"/>
    <p:sldLayoutId id="2147483666" r:id="rId18"/>
    <p:sldLayoutId id="2147483667" r:id="rId19"/>
    <p:sldLayoutId id="2147483684" r:id="rId20"/>
    <p:sldLayoutId id="2147483678" r:id="rId21"/>
    <p:sldLayoutId id="2147483685" r:id="rId22"/>
    <p:sldLayoutId id="2147483686" r:id="rId23"/>
    <p:sldLayoutId id="2147483687" r:id="rId24"/>
    <p:sldLayoutId id="2147483688" r:id="rId25"/>
    <p:sldLayoutId id="2147483689" r:id="rId26"/>
    <p:sldLayoutId id="2147483690" r:id="rId27"/>
    <p:sldLayoutId id="2147483691" r:id="rId28"/>
    <p:sldLayoutId id="2147483692" r:id="rId29"/>
    <p:sldLayoutId id="2147483695" r:id="rId30"/>
    <p:sldLayoutId id="2147483693" r:id="rId31"/>
    <p:sldLayoutId id="2147483694" r:id="rId32"/>
    <p:sldLayoutId id="2147483696" r:id="rId33"/>
    <p:sldLayoutId id="2147483697" r:id="rId34"/>
    <p:sldLayoutId id="2147483698" r:id="rId35"/>
    <p:sldLayoutId id="2147483699" r:id="rId36"/>
    <p:sldLayoutId id="2147483700" r:id="rId37"/>
    <p:sldLayoutId id="2147483701" r:id="rId38"/>
    <p:sldLayoutId id="2147483702" r:id="rId39"/>
    <p:sldLayoutId id="2147483708" r:id="rId40"/>
    <p:sldLayoutId id="2147483707" r:id="rId41"/>
    <p:sldLayoutId id="2147483704" r:id="rId42"/>
    <p:sldLayoutId id="2147483705" r:id="rId43"/>
    <p:sldLayoutId id="2147483706" r:id="rId44"/>
    <p:sldLayoutId id="2147483670" r:id="rId45"/>
    <p:sldLayoutId id="2147483709" r:id="rId46"/>
    <p:sldLayoutId id="2147483710" r:id="rId47"/>
  </p:sldLayoutIdLst>
  <p:hf hdr="0" ftr="0"/>
  <p:txStyles>
    <p:titleStyle>
      <a:lvl1pPr algn="l" defTabSz="685800" rtl="0" eaLnBrk="1" latinLnBrk="0" hangingPunct="1">
        <a:lnSpc>
          <a:spcPct val="90000"/>
        </a:lnSpc>
        <a:spcBef>
          <a:spcPct val="0"/>
        </a:spcBef>
        <a:buNone/>
        <a:defRPr sz="2200" b="1" i="0" kern="1200" baseline="0">
          <a:solidFill>
            <a:schemeClr val="tx1"/>
          </a:solidFill>
          <a:latin typeface="+mj-lt"/>
          <a:ea typeface="+mj-ea"/>
          <a:cs typeface="+mj-cs"/>
        </a:defRPr>
      </a:lvl1pPr>
    </p:titleStyle>
    <p:bodyStyle>
      <a:lvl1pPr marL="179388" indent="-179388" algn="l" defTabSz="685800" rtl="0" eaLnBrk="1" latinLnBrk="0" hangingPunct="1">
        <a:lnSpc>
          <a:spcPts val="1850"/>
        </a:lnSpc>
        <a:spcBef>
          <a:spcPts val="0"/>
        </a:spcBef>
        <a:buClr>
          <a:schemeClr val="tx2"/>
        </a:buClr>
        <a:buFont typeface=".AppleSystemUIFont" charset="-120"/>
        <a:buChar char="&gt;"/>
        <a:tabLst/>
        <a:defRPr sz="1600" kern="1200" baseline="0">
          <a:solidFill>
            <a:schemeClr val="tx1"/>
          </a:solidFill>
          <a:latin typeface="+mn-lt"/>
          <a:ea typeface="Open Sans" charset="0"/>
          <a:cs typeface="Open Sans" charset="0"/>
        </a:defRPr>
      </a:lvl1pPr>
      <a:lvl2pPr marL="358775" indent="-179388" algn="l" defTabSz="685800" rtl="0" eaLnBrk="1" latinLnBrk="0" hangingPunct="1">
        <a:lnSpc>
          <a:spcPts val="1650"/>
        </a:lnSpc>
        <a:spcBef>
          <a:spcPts val="0"/>
        </a:spcBef>
        <a:buClr>
          <a:schemeClr val="tx2"/>
        </a:buClr>
        <a:buFont typeface=".AppleSystemUIFont" charset="-120"/>
        <a:buChar char="&gt;"/>
        <a:tabLst/>
        <a:defRPr sz="1400" kern="1200" baseline="0">
          <a:solidFill>
            <a:schemeClr val="tx1"/>
          </a:solidFill>
          <a:latin typeface="+mn-lt"/>
          <a:ea typeface="Open Sans" charset="0"/>
          <a:cs typeface="Open Sans" charset="0"/>
        </a:defRPr>
      </a:lvl2pPr>
      <a:lvl3pPr marL="539750" indent="-179388" algn="l" defTabSz="685800" rtl="0" eaLnBrk="1" latinLnBrk="0" hangingPunct="1">
        <a:lnSpc>
          <a:spcPts val="1450"/>
        </a:lnSpc>
        <a:spcBef>
          <a:spcPts val="0"/>
        </a:spcBef>
        <a:buClr>
          <a:schemeClr val="tx2"/>
        </a:buClr>
        <a:buFont typeface=".AppleSystemUIFont" charset="-120"/>
        <a:buChar char="&gt;"/>
        <a:tabLst/>
        <a:defRPr sz="1200" kern="1200" baseline="0">
          <a:solidFill>
            <a:schemeClr val="tx1"/>
          </a:solidFill>
          <a:latin typeface="+mn-lt"/>
          <a:ea typeface="Open Sans" charset="0"/>
          <a:cs typeface="Open Sans" charset="0"/>
        </a:defRPr>
      </a:lvl3pPr>
      <a:lvl4pPr marL="720000" indent="-180000" algn="l" defTabSz="685800" rtl="0" eaLnBrk="1" latinLnBrk="0" hangingPunct="1">
        <a:lnSpc>
          <a:spcPts val="1250"/>
        </a:lnSpc>
        <a:spcBef>
          <a:spcPts val="0"/>
        </a:spcBef>
        <a:buClr>
          <a:schemeClr val="tx2"/>
        </a:buClr>
        <a:buFont typeface=".AppleSystemUIFont" charset="-120"/>
        <a:buChar char="&gt;"/>
        <a:tabLst/>
        <a:defRPr sz="1000" kern="1200" baseline="0">
          <a:solidFill>
            <a:schemeClr val="tx1"/>
          </a:solidFill>
          <a:latin typeface="+mn-lt"/>
          <a:ea typeface="Open Sans" charset="0"/>
          <a:cs typeface="Open Sans" charset="0"/>
        </a:defRPr>
      </a:lvl4pPr>
      <a:lvl5pPr marL="900000" indent="-180000" algn="l" defTabSz="685800" rtl="0" eaLnBrk="1" latinLnBrk="0" hangingPunct="1">
        <a:lnSpc>
          <a:spcPts val="1150"/>
        </a:lnSpc>
        <a:spcBef>
          <a:spcPts val="0"/>
        </a:spcBef>
        <a:buClr>
          <a:schemeClr val="tx2"/>
        </a:buClr>
        <a:buFont typeface=".AppleSystemUIFont" charset="-120"/>
        <a:buChar char="&gt;"/>
        <a:tabLst/>
        <a:defRPr sz="900" kern="1200" baseline="0">
          <a:solidFill>
            <a:schemeClr val="tx1"/>
          </a:solidFill>
          <a:latin typeface="+mn-lt"/>
          <a:ea typeface="Open Sans" charset="0"/>
          <a:cs typeface="Open Sans"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72" userDrawn="1">
          <p15:clr>
            <a:srgbClr val="F26B43"/>
          </p15:clr>
        </p15:guide>
        <p15:guide id="2" pos="2880" userDrawn="1">
          <p15:clr>
            <a:srgbClr val="F26B43"/>
          </p15:clr>
        </p15:guide>
        <p15:guide id="3" pos="5624" userDrawn="1">
          <p15:clr>
            <a:srgbClr val="F26B43"/>
          </p15:clr>
        </p15:guide>
        <p15:guide id="5" orient="horz" pos="3094" userDrawn="1">
          <p15:clr>
            <a:srgbClr val="F26B43"/>
          </p15:clr>
        </p15:guide>
        <p15:guide id="6" orient="horz" pos="2368" userDrawn="1">
          <p15:clr>
            <a:srgbClr val="F26B43"/>
          </p15:clr>
        </p15:guide>
        <p15:guide id="7" orient="horz" pos="2550" userDrawn="1">
          <p15:clr>
            <a:srgbClr val="F26B43"/>
          </p15:clr>
        </p15:guide>
        <p15:guide id="8" orient="horz" pos="1121" userDrawn="1">
          <p15:clr>
            <a:srgbClr val="F26B43"/>
          </p15:clr>
        </p15:guide>
        <p15:guide id="9" pos="136" userDrawn="1">
          <p15:clr>
            <a:srgbClr val="F26B43"/>
          </p15:clr>
        </p15:guide>
        <p15:guide id="10" pos="2835" userDrawn="1">
          <p15:clr>
            <a:srgbClr val="F26B43"/>
          </p15:clr>
        </p15:guide>
        <p15:guide id="11" pos="29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weshare.belgium@wienerberger.com" TargetMode="External"/><Relationship Id="rId1" Type="http://schemas.openxmlformats.org/officeDocument/2006/relationships/slideLayout" Target="../slideLayouts/slideLayout46.xml"/><Relationship Id="rId5" Type="http://schemas.openxmlformats.org/officeDocument/2006/relationships/image" Target="../media/image3.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037798-934B-4D99-91ED-A1BBC52C26EA}"/>
              </a:ext>
            </a:extLst>
          </p:cNvPr>
          <p:cNvSpPr>
            <a:spLocks noGrp="1"/>
          </p:cNvSpPr>
          <p:nvPr>
            <p:ph type="title"/>
          </p:nvPr>
        </p:nvSpPr>
        <p:spPr>
          <a:xfrm>
            <a:off x="1921569" y="2497640"/>
            <a:ext cx="6046773" cy="606671"/>
          </a:xfrm>
        </p:spPr>
        <p:txBody>
          <a:bodyPr/>
          <a:lstStyle/>
          <a:p>
            <a:r>
              <a:rPr lang="nl-BE" dirty="0" err="1"/>
              <a:t>Programme</a:t>
            </a:r>
            <a:r>
              <a:rPr lang="nl-BE" dirty="0"/>
              <a:t> </a:t>
            </a:r>
            <a:r>
              <a:rPr lang="nl-BE" dirty="0" err="1"/>
              <a:t>d'actionariat</a:t>
            </a:r>
            <a:r>
              <a:rPr lang="nl-BE" dirty="0"/>
              <a:t> Wienerberger</a:t>
            </a:r>
          </a:p>
        </p:txBody>
      </p:sp>
      <p:pic>
        <p:nvPicPr>
          <p:cNvPr id="4" name="Picture 2">
            <a:extLst>
              <a:ext uri="{FF2B5EF4-FFF2-40B4-BE49-F238E27FC236}">
                <a16:creationId xmlns:a16="http://schemas.microsoft.com/office/drawing/2014/main" id="{870BE6A9-6FDD-4948-8F31-17BC22CF02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5352" y="4762131"/>
            <a:ext cx="1924582" cy="192318"/>
          </a:xfrm>
          <a:prstGeom prst="rect">
            <a:avLst/>
          </a:prstGeom>
          <a:solidFill>
            <a:schemeClr val="bg1"/>
          </a:solidFill>
          <a:ln>
            <a:solidFill>
              <a:schemeClr val="bg1"/>
            </a:solidFill>
          </a:ln>
        </p:spPr>
      </p:pic>
      <p:sp>
        <p:nvSpPr>
          <p:cNvPr id="5" name="Rechthoek 3">
            <a:extLst>
              <a:ext uri="{FF2B5EF4-FFF2-40B4-BE49-F238E27FC236}">
                <a16:creationId xmlns:a16="http://schemas.microsoft.com/office/drawing/2014/main" id="{1A5E00C5-D9EA-4F37-9AFD-1F6087186354}"/>
              </a:ext>
            </a:extLst>
          </p:cNvPr>
          <p:cNvSpPr/>
          <p:nvPr/>
        </p:nvSpPr>
        <p:spPr>
          <a:xfrm>
            <a:off x="449226" y="3430954"/>
            <a:ext cx="8528396" cy="1386085"/>
          </a:xfrm>
          <a:prstGeom prst="rect">
            <a:avLst/>
          </a:prstGeom>
        </p:spPr>
        <p:txBody>
          <a:bodyPr wrap="square" lIns="91440" tIns="45720" rIns="91440" bIns="45720" anchor="t">
            <a:spAutoFit/>
          </a:bodyPr>
          <a:lstStyle/>
          <a:p>
            <a:pPr algn="ctr">
              <a:lnSpc>
                <a:spcPct val="107000"/>
              </a:lnSpc>
              <a:spcAft>
                <a:spcPts val="600"/>
              </a:spcAft>
            </a:pPr>
            <a:r>
              <a:rPr lang="nl-BE" sz="2700" dirty="0">
                <a:solidFill>
                  <a:srgbClr val="C00000"/>
                </a:solidFill>
                <a:latin typeface="Open Sans"/>
                <a:ea typeface="Calibri" panose="020F0502020204030204" pitchFamily="34" charset="0"/>
                <a:cs typeface="Times New Roman"/>
              </a:rPr>
              <a:t>SEREZ-VOUS ACTIONNAIRE DE WIENERBERGER ?</a:t>
            </a:r>
            <a:endParaRPr lang="nl-BE" sz="2700" dirty="0">
              <a:solidFill>
                <a:srgbClr val="C00000"/>
              </a:solidFill>
              <a:latin typeface="Open Sans"/>
              <a:ea typeface="Calibri" panose="020F0502020204030204" pitchFamily="34" charset="0"/>
              <a:cs typeface="Times New Roman" panose="02020603050405020304" pitchFamily="18" charset="0"/>
            </a:endParaRPr>
          </a:p>
          <a:p>
            <a:pPr algn="ctr">
              <a:lnSpc>
                <a:spcPct val="107000"/>
              </a:lnSpc>
              <a:spcAft>
                <a:spcPts val="600"/>
              </a:spcAft>
            </a:pPr>
            <a:r>
              <a:rPr lang="nl-BE" sz="2700" b="1" i="1" dirty="0">
                <a:solidFill>
                  <a:schemeClr val="accent3"/>
                </a:solidFill>
                <a:latin typeface="Open Sans"/>
                <a:ea typeface="Calibri" panose="020F0502020204030204" pitchFamily="34" charset="0"/>
                <a:cs typeface="Times New Roman"/>
              </a:rPr>
              <a:t>QUESTIONS FRÉQUEMMENT POSÉES </a:t>
            </a:r>
          </a:p>
          <a:p>
            <a:pPr algn="ctr">
              <a:lnSpc>
                <a:spcPct val="107000"/>
              </a:lnSpc>
              <a:spcAft>
                <a:spcPts val="600"/>
              </a:spcAft>
            </a:pPr>
            <a:r>
              <a:rPr lang="nl-BE" sz="1600" b="1" i="1" dirty="0" err="1">
                <a:solidFill>
                  <a:schemeClr val="accent3"/>
                </a:solidFill>
                <a:latin typeface="Open Sans"/>
                <a:ea typeface="Calibri" panose="020F0502020204030204" pitchFamily="34" charset="0"/>
                <a:cs typeface="Times New Roman"/>
              </a:rPr>
              <a:t>statut</a:t>
            </a:r>
            <a:r>
              <a:rPr lang="nl-BE" sz="1600" b="1" i="1" dirty="0">
                <a:solidFill>
                  <a:schemeClr val="accent3"/>
                </a:solidFill>
                <a:latin typeface="Open Sans"/>
                <a:ea typeface="Calibri" panose="020F0502020204030204" pitchFamily="34" charset="0"/>
                <a:cs typeface="Times New Roman"/>
              </a:rPr>
              <a:t> 20/02/2024</a:t>
            </a:r>
            <a:endParaRPr lang="nl-BE" sz="1600" b="1" i="1" dirty="0">
              <a:solidFill>
                <a:schemeClr val="accent3"/>
              </a:solidFill>
              <a:latin typeface="Open Sans"/>
              <a:ea typeface="Calibri" panose="020F0502020204030204" pitchFamily="34" charset="0"/>
              <a:cs typeface="Times New Roman" panose="02020603050405020304" pitchFamily="18" charset="0"/>
            </a:endParaRPr>
          </a:p>
        </p:txBody>
      </p:sp>
      <p:pic>
        <p:nvPicPr>
          <p:cNvPr id="8" name="Picture 9">
            <a:extLst>
              <a:ext uri="{FF2B5EF4-FFF2-40B4-BE49-F238E27FC236}">
                <a16:creationId xmlns:a16="http://schemas.microsoft.com/office/drawing/2014/main" id="{D417015E-3351-1058-BBCA-BF51B94FC2D9}"/>
              </a:ext>
            </a:extLst>
          </p:cNvPr>
          <p:cNvPicPr>
            <a:picLocks noChangeAspect="1"/>
          </p:cNvPicPr>
          <p:nvPr/>
        </p:nvPicPr>
        <p:blipFill>
          <a:blip r:embed="rId3"/>
          <a:stretch>
            <a:fillRect/>
          </a:stretch>
        </p:blipFill>
        <p:spPr>
          <a:xfrm>
            <a:off x="2894" y="-163"/>
            <a:ext cx="9138212" cy="2575693"/>
          </a:xfrm>
          <a:prstGeom prst="rect">
            <a:avLst/>
          </a:prstGeom>
        </p:spPr>
      </p:pic>
    </p:spTree>
    <p:extLst>
      <p:ext uri="{BB962C8B-B14F-4D97-AF65-F5344CB8AC3E}">
        <p14:creationId xmlns:p14="http://schemas.microsoft.com/office/powerpoint/2010/main" val="2484092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1A223-98EE-44FB-88D8-923260A20B7D}"/>
              </a:ext>
            </a:extLst>
          </p:cNvPr>
          <p:cNvSpPr>
            <a:spLocks noGrp="1"/>
          </p:cNvSpPr>
          <p:nvPr>
            <p:ph type="title"/>
          </p:nvPr>
        </p:nvSpPr>
        <p:spPr/>
        <p:txBody>
          <a:bodyPr/>
          <a:lstStyle/>
          <a:p>
            <a:r>
              <a:rPr lang="nl-BE" dirty="0"/>
              <a:t>Foire aux questions (1/4)</a:t>
            </a:r>
          </a:p>
        </p:txBody>
      </p:sp>
      <p:sp>
        <p:nvSpPr>
          <p:cNvPr id="3" name="Date Placeholder 2">
            <a:extLst>
              <a:ext uri="{FF2B5EF4-FFF2-40B4-BE49-F238E27FC236}">
                <a16:creationId xmlns:a16="http://schemas.microsoft.com/office/drawing/2014/main" id="{1D651C48-C4EE-40DD-8C10-60786DB05E46}"/>
              </a:ext>
            </a:extLst>
          </p:cNvPr>
          <p:cNvSpPr>
            <a:spLocks noGrp="1"/>
          </p:cNvSpPr>
          <p:nvPr>
            <p:ph type="dt" sz="half" idx="10"/>
          </p:nvPr>
        </p:nvSpPr>
        <p:spPr/>
        <p:txBody>
          <a:bodyPr/>
          <a:lstStyle/>
          <a:p>
            <a:fld id="{71D48851-2408-4243-B4C2-70C6CE8A21F3}" type="datetime1">
              <a:rPr lang="nl-BE" smtClean="0"/>
              <a:t>21/02/2024</a:t>
            </a:fld>
            <a:endParaRPr lang="de-DE"/>
          </a:p>
        </p:txBody>
      </p:sp>
      <p:sp>
        <p:nvSpPr>
          <p:cNvPr id="4" name="Slide Number Placeholder 3">
            <a:extLst>
              <a:ext uri="{FF2B5EF4-FFF2-40B4-BE49-F238E27FC236}">
                <a16:creationId xmlns:a16="http://schemas.microsoft.com/office/drawing/2014/main" id="{843BEBFC-3710-4338-B0C1-85FF15F1D816}"/>
              </a:ext>
            </a:extLst>
          </p:cNvPr>
          <p:cNvSpPr>
            <a:spLocks noGrp="1"/>
          </p:cNvSpPr>
          <p:nvPr>
            <p:ph type="sldNum" sz="quarter" idx="11"/>
          </p:nvPr>
        </p:nvSpPr>
        <p:spPr/>
        <p:txBody>
          <a:bodyPr/>
          <a:lstStyle/>
          <a:p>
            <a:fld id="{B60C4007-1C36-BD4C-B7E8-11061F6EFA14}" type="slidenum">
              <a:rPr lang="de-DE" smtClean="0"/>
              <a:pPr/>
              <a:t>2</a:t>
            </a:fld>
            <a:endParaRPr lang="de-DE"/>
          </a:p>
        </p:txBody>
      </p:sp>
      <p:sp>
        <p:nvSpPr>
          <p:cNvPr id="5" name="Content Placeholder 4">
            <a:extLst>
              <a:ext uri="{FF2B5EF4-FFF2-40B4-BE49-F238E27FC236}">
                <a16:creationId xmlns:a16="http://schemas.microsoft.com/office/drawing/2014/main" id="{106FCACB-71C9-4DEA-B333-779AE562A61D}"/>
              </a:ext>
            </a:extLst>
          </p:cNvPr>
          <p:cNvSpPr>
            <a:spLocks noGrp="1"/>
          </p:cNvSpPr>
          <p:nvPr>
            <p:ph sz="half" idx="1"/>
          </p:nvPr>
        </p:nvSpPr>
        <p:spPr>
          <a:xfrm>
            <a:off x="215898" y="1182147"/>
            <a:ext cx="4274324" cy="3038400"/>
          </a:xfrm>
        </p:spPr>
        <p:txBody>
          <a:bodyPr/>
          <a:lstStyle/>
          <a:p>
            <a:r>
              <a:rPr lang="nl-BE" sz="1100" dirty="0">
                <a:solidFill>
                  <a:schemeClr val="accent6"/>
                </a:solidFill>
              </a:rPr>
              <a:t>Que se passe-t-</a:t>
            </a:r>
            <a:r>
              <a:rPr lang="nl-BE" sz="1100" dirty="0" err="1">
                <a:solidFill>
                  <a:schemeClr val="accent6"/>
                </a:solidFill>
              </a:rPr>
              <a:t>il</a:t>
            </a:r>
            <a:r>
              <a:rPr lang="nl-BE" sz="1100" dirty="0">
                <a:solidFill>
                  <a:schemeClr val="accent6"/>
                </a:solidFill>
              </a:rPr>
              <a:t> si je quitte </a:t>
            </a:r>
            <a:r>
              <a:rPr lang="nl-BE" sz="1100" dirty="0" err="1">
                <a:solidFill>
                  <a:schemeClr val="accent6"/>
                </a:solidFill>
              </a:rPr>
              <a:t>l'entreprise</a:t>
            </a:r>
            <a:r>
              <a:rPr lang="nl-BE" sz="1100" dirty="0">
                <a:solidFill>
                  <a:schemeClr val="accent6"/>
                </a:solidFill>
              </a:rPr>
              <a:t> </a:t>
            </a:r>
            <a:r>
              <a:rPr lang="nl-BE" sz="1100" dirty="0" err="1">
                <a:solidFill>
                  <a:schemeClr val="accent6"/>
                </a:solidFill>
              </a:rPr>
              <a:t>avant</a:t>
            </a:r>
            <a:r>
              <a:rPr lang="nl-BE" sz="1100" dirty="0">
                <a:solidFill>
                  <a:schemeClr val="accent6"/>
                </a:solidFill>
              </a:rPr>
              <a:t> </a:t>
            </a:r>
            <a:r>
              <a:rPr lang="nl-BE" sz="1100" dirty="0" err="1">
                <a:solidFill>
                  <a:schemeClr val="accent6"/>
                </a:solidFill>
              </a:rPr>
              <a:t>le</a:t>
            </a:r>
            <a:r>
              <a:rPr lang="nl-BE" sz="1100" dirty="0">
                <a:solidFill>
                  <a:schemeClr val="accent6"/>
                </a:solidFill>
              </a:rPr>
              <a:t> </a:t>
            </a:r>
            <a:r>
              <a:rPr lang="nl-BE" sz="1100" dirty="0" err="1">
                <a:solidFill>
                  <a:schemeClr val="accent6"/>
                </a:solidFill>
              </a:rPr>
              <a:t>terme</a:t>
            </a:r>
            <a:r>
              <a:rPr lang="nl-BE" sz="1100" dirty="0">
                <a:solidFill>
                  <a:schemeClr val="accent6"/>
                </a:solidFill>
              </a:rPr>
              <a:t> de </a:t>
            </a:r>
            <a:r>
              <a:rPr lang="nl-BE" sz="1100" dirty="0" err="1">
                <a:solidFill>
                  <a:schemeClr val="accent6"/>
                </a:solidFill>
              </a:rPr>
              <a:t>trois</a:t>
            </a:r>
            <a:r>
              <a:rPr lang="nl-BE" sz="1100" dirty="0">
                <a:solidFill>
                  <a:schemeClr val="accent6"/>
                </a:solidFill>
              </a:rPr>
              <a:t> </a:t>
            </a:r>
            <a:r>
              <a:rPr lang="nl-BE" sz="1100" dirty="0" err="1">
                <a:solidFill>
                  <a:schemeClr val="accent6"/>
                </a:solidFill>
              </a:rPr>
              <a:t>ans</a:t>
            </a:r>
            <a:r>
              <a:rPr lang="nl-BE" sz="1100" dirty="0">
                <a:solidFill>
                  <a:schemeClr val="accent6"/>
                </a:solidFill>
              </a:rPr>
              <a:t> ?</a:t>
            </a:r>
          </a:p>
          <a:p>
            <a:pPr lvl="1"/>
            <a:r>
              <a:rPr lang="nl-BE" sz="900" dirty="0"/>
              <a:t>Les actions </a:t>
            </a:r>
            <a:r>
              <a:rPr lang="nl-BE" sz="900" dirty="0" err="1"/>
              <a:t>restent</a:t>
            </a:r>
            <a:r>
              <a:rPr lang="nl-BE" sz="900" dirty="0"/>
              <a:t> votre </a:t>
            </a:r>
            <a:r>
              <a:rPr lang="nl-BE" sz="900" dirty="0" err="1"/>
              <a:t>propriété</a:t>
            </a:r>
            <a:endParaRPr lang="nl-BE" sz="900" dirty="0"/>
          </a:p>
          <a:p>
            <a:pPr lvl="1"/>
            <a:r>
              <a:rPr lang="nl-BE" sz="900" dirty="0"/>
              <a:t>Si </a:t>
            </a:r>
            <a:r>
              <a:rPr lang="nl-BE" sz="900" dirty="0" err="1"/>
              <a:t>vous</a:t>
            </a:r>
            <a:r>
              <a:rPr lang="nl-BE" sz="900" dirty="0"/>
              <a:t> les </a:t>
            </a:r>
            <a:r>
              <a:rPr lang="nl-BE" sz="900" dirty="0" err="1"/>
              <a:t>vendez</a:t>
            </a:r>
            <a:r>
              <a:rPr lang="nl-BE" sz="900" dirty="0"/>
              <a:t> </a:t>
            </a:r>
            <a:r>
              <a:rPr lang="nl-BE" sz="900" dirty="0" err="1"/>
              <a:t>avant</a:t>
            </a:r>
            <a:r>
              <a:rPr lang="nl-BE" sz="900" dirty="0"/>
              <a:t> </a:t>
            </a:r>
            <a:r>
              <a:rPr lang="nl-BE" sz="900" dirty="0" err="1"/>
              <a:t>le</a:t>
            </a:r>
            <a:r>
              <a:rPr lang="nl-BE" sz="900" dirty="0"/>
              <a:t> </a:t>
            </a:r>
            <a:r>
              <a:rPr lang="nl-BE" sz="900" dirty="0" err="1"/>
              <a:t>délai</a:t>
            </a:r>
            <a:r>
              <a:rPr lang="nl-BE" sz="900" dirty="0"/>
              <a:t> de </a:t>
            </a:r>
            <a:r>
              <a:rPr lang="nl-BE" sz="900" dirty="0" err="1"/>
              <a:t>trois</a:t>
            </a:r>
            <a:r>
              <a:rPr lang="nl-BE" sz="900" dirty="0"/>
              <a:t> </a:t>
            </a:r>
            <a:r>
              <a:rPr lang="nl-BE" sz="900" dirty="0" err="1"/>
              <a:t>ans</a:t>
            </a:r>
            <a:r>
              <a:rPr lang="nl-BE" sz="900" dirty="0"/>
              <a:t>, </a:t>
            </a:r>
            <a:r>
              <a:rPr lang="nl-BE" sz="900" dirty="0" err="1"/>
              <a:t>vous</a:t>
            </a:r>
            <a:r>
              <a:rPr lang="nl-BE" sz="900" dirty="0"/>
              <a:t> </a:t>
            </a:r>
            <a:r>
              <a:rPr lang="nl-BE" sz="900" dirty="0" err="1"/>
              <a:t>devrez</a:t>
            </a:r>
            <a:r>
              <a:rPr lang="nl-BE" sz="900" dirty="0"/>
              <a:t> </a:t>
            </a:r>
            <a:r>
              <a:rPr lang="nl-BE" sz="900" dirty="0" err="1"/>
              <a:t>payer</a:t>
            </a:r>
            <a:r>
              <a:rPr lang="nl-BE" sz="900" dirty="0"/>
              <a:t> des </a:t>
            </a:r>
            <a:r>
              <a:rPr lang="nl-BE" sz="900" dirty="0" err="1"/>
              <a:t>taxes</a:t>
            </a:r>
            <a:r>
              <a:rPr lang="nl-BE" sz="900" dirty="0"/>
              <a:t> </a:t>
            </a:r>
            <a:r>
              <a:rPr lang="nl-BE" sz="900" dirty="0" err="1"/>
              <a:t>sur</a:t>
            </a:r>
            <a:r>
              <a:rPr lang="nl-BE" sz="900" dirty="0"/>
              <a:t> </a:t>
            </a:r>
            <a:r>
              <a:rPr lang="nl-BE" sz="900" dirty="0" err="1"/>
              <a:t>le</a:t>
            </a:r>
            <a:r>
              <a:rPr lang="nl-BE" sz="900" dirty="0"/>
              <a:t> remboursement </a:t>
            </a:r>
            <a:r>
              <a:rPr lang="nl-BE" sz="900" dirty="0" err="1"/>
              <a:t>intégral</a:t>
            </a:r>
            <a:r>
              <a:rPr lang="nl-BE" sz="900" dirty="0"/>
              <a:t>.</a:t>
            </a:r>
          </a:p>
          <a:p>
            <a:r>
              <a:rPr lang="nl-BE" sz="1100" dirty="0">
                <a:solidFill>
                  <a:schemeClr val="accent6"/>
                </a:solidFill>
              </a:rPr>
              <a:t>Et si </a:t>
            </a:r>
            <a:r>
              <a:rPr lang="nl-BE" sz="1100" dirty="0" err="1">
                <a:solidFill>
                  <a:schemeClr val="accent6"/>
                </a:solidFill>
              </a:rPr>
              <a:t>j'ai</a:t>
            </a:r>
            <a:r>
              <a:rPr lang="nl-BE" sz="1100" dirty="0">
                <a:solidFill>
                  <a:schemeClr val="accent6"/>
                </a:solidFill>
              </a:rPr>
              <a:t> </a:t>
            </a:r>
            <a:r>
              <a:rPr lang="nl-BE" sz="1100" dirty="0" err="1">
                <a:solidFill>
                  <a:schemeClr val="accent6"/>
                </a:solidFill>
              </a:rPr>
              <a:t>cotisé</a:t>
            </a:r>
            <a:r>
              <a:rPr lang="nl-BE" sz="1100" dirty="0">
                <a:solidFill>
                  <a:schemeClr val="accent6"/>
                </a:solidFill>
              </a:rPr>
              <a:t>, mais que je quitte </a:t>
            </a:r>
            <a:r>
              <a:rPr lang="nl-BE" sz="1100" dirty="0" err="1">
                <a:solidFill>
                  <a:schemeClr val="accent6"/>
                </a:solidFill>
              </a:rPr>
              <a:t>l'entreprise</a:t>
            </a:r>
            <a:r>
              <a:rPr lang="nl-BE" sz="1100" dirty="0">
                <a:solidFill>
                  <a:schemeClr val="accent6"/>
                </a:solidFill>
              </a:rPr>
              <a:t> </a:t>
            </a:r>
            <a:r>
              <a:rPr lang="nl-BE" sz="1100" dirty="0" err="1">
                <a:solidFill>
                  <a:schemeClr val="accent6"/>
                </a:solidFill>
              </a:rPr>
              <a:t>avant</a:t>
            </a:r>
            <a:r>
              <a:rPr lang="nl-BE" sz="1100" dirty="0">
                <a:solidFill>
                  <a:schemeClr val="accent6"/>
                </a:solidFill>
              </a:rPr>
              <a:t> </a:t>
            </a:r>
            <a:r>
              <a:rPr lang="nl-BE" sz="1100" dirty="0" err="1">
                <a:solidFill>
                  <a:schemeClr val="accent6"/>
                </a:solidFill>
              </a:rPr>
              <a:t>le</a:t>
            </a:r>
            <a:r>
              <a:rPr lang="nl-BE" sz="1100">
                <a:solidFill>
                  <a:schemeClr val="accent6"/>
                </a:solidFill>
              </a:rPr>
              <a:t> 18 </a:t>
            </a:r>
            <a:r>
              <a:rPr lang="nl-BE" sz="1100" dirty="0" err="1">
                <a:solidFill>
                  <a:schemeClr val="accent6"/>
                </a:solidFill>
              </a:rPr>
              <a:t>avril</a:t>
            </a:r>
            <a:endParaRPr lang="nl-BE" sz="1100" dirty="0">
              <a:solidFill>
                <a:schemeClr val="accent6"/>
              </a:solidFill>
            </a:endParaRPr>
          </a:p>
          <a:p>
            <a:pPr lvl="1"/>
            <a:r>
              <a:rPr lang="nl-BE" sz="900" dirty="0"/>
              <a:t>Le </a:t>
            </a:r>
            <a:r>
              <a:rPr lang="nl-BE" sz="900" dirty="0" err="1"/>
              <a:t>montant</a:t>
            </a:r>
            <a:r>
              <a:rPr lang="nl-BE" sz="900" dirty="0"/>
              <a:t> sera </a:t>
            </a:r>
            <a:r>
              <a:rPr lang="nl-BE" sz="900" dirty="0" err="1"/>
              <a:t>remboursé</a:t>
            </a:r>
            <a:endParaRPr lang="nl-BE" sz="900" dirty="0"/>
          </a:p>
          <a:p>
            <a:r>
              <a:rPr lang="nl-BE" sz="1100" dirty="0">
                <a:solidFill>
                  <a:schemeClr val="accent6"/>
                </a:solidFill>
              </a:rPr>
              <a:t>Que se passe-t-</a:t>
            </a:r>
            <a:r>
              <a:rPr lang="nl-BE" sz="1100" dirty="0" err="1">
                <a:solidFill>
                  <a:schemeClr val="accent6"/>
                </a:solidFill>
              </a:rPr>
              <a:t>il</a:t>
            </a:r>
            <a:r>
              <a:rPr lang="nl-BE" sz="1100" dirty="0">
                <a:solidFill>
                  <a:schemeClr val="accent6"/>
                </a:solidFill>
              </a:rPr>
              <a:t> si je </a:t>
            </a:r>
            <a:r>
              <a:rPr lang="nl-BE" sz="1100" dirty="0" err="1">
                <a:solidFill>
                  <a:schemeClr val="accent6"/>
                </a:solidFill>
              </a:rPr>
              <a:t>décède</a:t>
            </a:r>
            <a:r>
              <a:rPr lang="nl-BE" sz="1100" dirty="0">
                <a:solidFill>
                  <a:schemeClr val="accent6"/>
                </a:solidFill>
              </a:rPr>
              <a:t> </a:t>
            </a:r>
            <a:r>
              <a:rPr lang="nl-BE" sz="1100" dirty="0" err="1">
                <a:solidFill>
                  <a:schemeClr val="accent6"/>
                </a:solidFill>
              </a:rPr>
              <a:t>avant</a:t>
            </a:r>
            <a:r>
              <a:rPr lang="nl-BE" sz="1100" dirty="0">
                <a:solidFill>
                  <a:schemeClr val="accent6"/>
                </a:solidFill>
              </a:rPr>
              <a:t> </a:t>
            </a:r>
            <a:r>
              <a:rPr lang="nl-BE" sz="1100" dirty="0" err="1">
                <a:solidFill>
                  <a:schemeClr val="accent6"/>
                </a:solidFill>
              </a:rPr>
              <a:t>le</a:t>
            </a:r>
            <a:r>
              <a:rPr lang="nl-BE" sz="1100" dirty="0">
                <a:solidFill>
                  <a:schemeClr val="accent6"/>
                </a:solidFill>
              </a:rPr>
              <a:t> </a:t>
            </a:r>
            <a:r>
              <a:rPr lang="nl-BE" sz="1100" dirty="0" err="1">
                <a:solidFill>
                  <a:schemeClr val="accent6"/>
                </a:solidFill>
              </a:rPr>
              <a:t>délai</a:t>
            </a:r>
            <a:r>
              <a:rPr lang="nl-BE" sz="1100" dirty="0">
                <a:solidFill>
                  <a:schemeClr val="accent6"/>
                </a:solidFill>
              </a:rPr>
              <a:t> de </a:t>
            </a:r>
            <a:r>
              <a:rPr lang="nl-BE" sz="1100" dirty="0" err="1">
                <a:solidFill>
                  <a:schemeClr val="accent6"/>
                </a:solidFill>
              </a:rPr>
              <a:t>trois</a:t>
            </a:r>
            <a:r>
              <a:rPr lang="nl-BE" sz="1100" dirty="0">
                <a:solidFill>
                  <a:schemeClr val="accent6"/>
                </a:solidFill>
              </a:rPr>
              <a:t> </a:t>
            </a:r>
            <a:r>
              <a:rPr lang="nl-BE" sz="1100" dirty="0" err="1">
                <a:solidFill>
                  <a:schemeClr val="accent6"/>
                </a:solidFill>
              </a:rPr>
              <a:t>ans</a:t>
            </a:r>
            <a:r>
              <a:rPr lang="nl-BE" sz="1100" dirty="0">
                <a:solidFill>
                  <a:schemeClr val="accent6"/>
                </a:solidFill>
              </a:rPr>
              <a:t> ?</a:t>
            </a:r>
          </a:p>
          <a:p>
            <a:pPr lvl="1"/>
            <a:r>
              <a:rPr lang="nl-BE" sz="900" dirty="0"/>
              <a:t>Les actions </a:t>
            </a:r>
            <a:r>
              <a:rPr lang="nl-BE" sz="900" dirty="0" err="1"/>
              <a:t>seront</a:t>
            </a:r>
            <a:r>
              <a:rPr lang="nl-BE" sz="900" dirty="0"/>
              <a:t> transmises à vos </a:t>
            </a:r>
            <a:r>
              <a:rPr lang="nl-BE" sz="900" dirty="0" err="1"/>
              <a:t>héritiers</a:t>
            </a:r>
            <a:r>
              <a:rPr lang="nl-BE" sz="900" dirty="0"/>
              <a:t> </a:t>
            </a:r>
            <a:r>
              <a:rPr lang="nl-BE" sz="900" dirty="0" err="1"/>
              <a:t>légaux</a:t>
            </a:r>
            <a:r>
              <a:rPr lang="nl-BE" sz="900" dirty="0"/>
              <a:t>. </a:t>
            </a:r>
            <a:r>
              <a:rPr lang="nl-BE" sz="900" dirty="0" err="1"/>
              <a:t>Ils</a:t>
            </a:r>
            <a:r>
              <a:rPr lang="nl-BE" sz="900" dirty="0"/>
              <a:t> </a:t>
            </a:r>
            <a:r>
              <a:rPr lang="nl-BE" sz="900" dirty="0" err="1"/>
              <a:t>devront</a:t>
            </a:r>
            <a:r>
              <a:rPr lang="nl-BE" sz="900" dirty="0"/>
              <a:t> </a:t>
            </a:r>
            <a:r>
              <a:rPr lang="nl-BE" sz="900" dirty="0" err="1"/>
              <a:t>payer</a:t>
            </a:r>
            <a:r>
              <a:rPr lang="nl-BE" sz="900" dirty="0"/>
              <a:t> des </a:t>
            </a:r>
            <a:r>
              <a:rPr lang="nl-BE" sz="900" dirty="0" err="1"/>
              <a:t>droits</a:t>
            </a:r>
            <a:r>
              <a:rPr lang="nl-BE" sz="900" dirty="0"/>
              <a:t> de </a:t>
            </a:r>
            <a:r>
              <a:rPr lang="nl-BE" sz="900" dirty="0" err="1"/>
              <a:t>succession</a:t>
            </a:r>
            <a:r>
              <a:rPr lang="nl-BE" sz="900" dirty="0"/>
              <a:t> </a:t>
            </a:r>
            <a:r>
              <a:rPr lang="nl-BE" sz="900" dirty="0" err="1"/>
              <a:t>sur</a:t>
            </a:r>
            <a:r>
              <a:rPr lang="nl-BE" sz="900" dirty="0"/>
              <a:t> </a:t>
            </a:r>
            <a:r>
              <a:rPr lang="nl-BE" sz="900" dirty="0" err="1"/>
              <a:t>eux</a:t>
            </a:r>
            <a:r>
              <a:rPr lang="nl-BE" sz="900" dirty="0"/>
              <a:t>.</a:t>
            </a:r>
          </a:p>
          <a:p>
            <a:r>
              <a:rPr lang="nl-BE" sz="1100" dirty="0">
                <a:solidFill>
                  <a:schemeClr val="tx2"/>
                </a:solidFill>
              </a:rPr>
              <a:t>Que se passe-t-</a:t>
            </a:r>
            <a:r>
              <a:rPr lang="nl-BE" sz="1100" dirty="0" err="1">
                <a:solidFill>
                  <a:schemeClr val="tx2"/>
                </a:solidFill>
              </a:rPr>
              <a:t>il</a:t>
            </a:r>
            <a:r>
              <a:rPr lang="nl-BE" sz="1100" dirty="0">
                <a:solidFill>
                  <a:schemeClr val="tx2"/>
                </a:solidFill>
              </a:rPr>
              <a:t> si je </a:t>
            </a:r>
            <a:r>
              <a:rPr lang="nl-BE" sz="1100" dirty="0" err="1">
                <a:solidFill>
                  <a:schemeClr val="tx2"/>
                </a:solidFill>
              </a:rPr>
              <a:t>m'inscris</a:t>
            </a:r>
            <a:r>
              <a:rPr lang="nl-BE" sz="1100" dirty="0">
                <a:solidFill>
                  <a:schemeClr val="tx2"/>
                </a:solidFill>
              </a:rPr>
              <a:t> au </a:t>
            </a:r>
            <a:r>
              <a:rPr lang="nl-BE" sz="1100" dirty="0" err="1">
                <a:solidFill>
                  <a:schemeClr val="tx2"/>
                </a:solidFill>
              </a:rPr>
              <a:t>programme</a:t>
            </a:r>
            <a:r>
              <a:rPr lang="nl-BE" sz="1100" dirty="0">
                <a:solidFill>
                  <a:schemeClr val="tx2"/>
                </a:solidFill>
              </a:rPr>
              <a:t>, mais que je ne </a:t>
            </a:r>
            <a:r>
              <a:rPr lang="nl-BE" sz="1100" dirty="0" err="1">
                <a:solidFill>
                  <a:schemeClr val="tx2"/>
                </a:solidFill>
              </a:rPr>
              <a:t>fais</a:t>
            </a:r>
            <a:r>
              <a:rPr lang="nl-BE" sz="1100" dirty="0">
                <a:solidFill>
                  <a:schemeClr val="tx2"/>
                </a:solidFill>
              </a:rPr>
              <a:t> pas de </a:t>
            </a:r>
            <a:r>
              <a:rPr lang="nl-BE" sz="1100" dirty="0" err="1">
                <a:solidFill>
                  <a:schemeClr val="tx2"/>
                </a:solidFill>
              </a:rPr>
              <a:t>dépôt</a:t>
            </a:r>
            <a:r>
              <a:rPr lang="nl-BE" sz="1100" dirty="0">
                <a:solidFill>
                  <a:schemeClr val="tx2"/>
                </a:solidFill>
              </a:rPr>
              <a:t> en </a:t>
            </a:r>
            <a:r>
              <a:rPr lang="nl-BE" sz="1100" dirty="0" err="1">
                <a:solidFill>
                  <a:schemeClr val="tx2"/>
                </a:solidFill>
              </a:rPr>
              <a:t>temps</a:t>
            </a:r>
            <a:r>
              <a:rPr lang="nl-BE" sz="1100" dirty="0">
                <a:solidFill>
                  <a:schemeClr val="tx2"/>
                </a:solidFill>
              </a:rPr>
              <a:t> </a:t>
            </a:r>
            <a:r>
              <a:rPr lang="nl-BE" sz="1100" dirty="0" err="1">
                <a:solidFill>
                  <a:schemeClr val="tx2"/>
                </a:solidFill>
              </a:rPr>
              <a:t>voulu</a:t>
            </a:r>
            <a:r>
              <a:rPr lang="nl-BE" sz="1100" dirty="0">
                <a:solidFill>
                  <a:schemeClr val="tx2"/>
                </a:solidFill>
              </a:rPr>
              <a:t> (</a:t>
            </a:r>
            <a:r>
              <a:rPr lang="nl-BE" sz="1100" dirty="0" err="1">
                <a:solidFill>
                  <a:schemeClr val="tx2"/>
                </a:solidFill>
              </a:rPr>
              <a:t>avant</a:t>
            </a:r>
            <a:r>
              <a:rPr lang="nl-BE" sz="1100" dirty="0">
                <a:solidFill>
                  <a:schemeClr val="tx2"/>
                </a:solidFill>
              </a:rPr>
              <a:t> </a:t>
            </a:r>
            <a:r>
              <a:rPr lang="nl-BE" sz="1100" dirty="0" err="1">
                <a:solidFill>
                  <a:schemeClr val="tx2"/>
                </a:solidFill>
              </a:rPr>
              <a:t>le</a:t>
            </a:r>
            <a:r>
              <a:rPr lang="nl-BE" sz="1100" dirty="0">
                <a:solidFill>
                  <a:schemeClr val="tx2"/>
                </a:solidFill>
              </a:rPr>
              <a:t> 5e </a:t>
            </a:r>
            <a:r>
              <a:rPr lang="nl-BE" sz="1100" dirty="0" err="1">
                <a:solidFill>
                  <a:schemeClr val="tx2"/>
                </a:solidFill>
              </a:rPr>
              <a:t>avril</a:t>
            </a:r>
            <a:r>
              <a:rPr lang="nl-BE" sz="1100" dirty="0">
                <a:solidFill>
                  <a:schemeClr val="tx2"/>
                </a:solidFill>
              </a:rPr>
              <a:t>) </a:t>
            </a:r>
            <a:r>
              <a:rPr lang="nl-BE" sz="1100" dirty="0" err="1">
                <a:solidFill>
                  <a:schemeClr val="tx2"/>
                </a:solidFill>
              </a:rPr>
              <a:t>sur</a:t>
            </a:r>
            <a:r>
              <a:rPr lang="nl-BE" sz="1100" dirty="0">
                <a:solidFill>
                  <a:schemeClr val="tx2"/>
                </a:solidFill>
              </a:rPr>
              <a:t> </a:t>
            </a:r>
            <a:r>
              <a:rPr lang="nl-BE" sz="1100" dirty="0" err="1">
                <a:solidFill>
                  <a:schemeClr val="tx2"/>
                </a:solidFill>
              </a:rPr>
              <a:t>le</a:t>
            </a:r>
            <a:r>
              <a:rPr lang="nl-BE" sz="1100" dirty="0">
                <a:solidFill>
                  <a:schemeClr val="tx2"/>
                </a:solidFill>
              </a:rPr>
              <a:t> "</a:t>
            </a:r>
            <a:r>
              <a:rPr lang="nl-BE" sz="1100" dirty="0" err="1">
                <a:solidFill>
                  <a:schemeClr val="tx2"/>
                </a:solidFill>
              </a:rPr>
              <a:t>compte</a:t>
            </a:r>
            <a:r>
              <a:rPr lang="nl-BE" sz="1100" dirty="0">
                <a:solidFill>
                  <a:schemeClr val="tx2"/>
                </a:solidFill>
              </a:rPr>
              <a:t> </a:t>
            </a:r>
            <a:r>
              <a:rPr lang="nl-BE" sz="1100" dirty="0" err="1">
                <a:solidFill>
                  <a:schemeClr val="tx2"/>
                </a:solidFill>
              </a:rPr>
              <a:t>Captin</a:t>
            </a:r>
            <a:r>
              <a:rPr lang="nl-BE" sz="1100" dirty="0">
                <a:solidFill>
                  <a:schemeClr val="tx2"/>
                </a:solidFill>
              </a:rPr>
              <a:t>" ?</a:t>
            </a:r>
          </a:p>
          <a:p>
            <a:pPr lvl="1"/>
            <a:r>
              <a:rPr lang="nl-BE" sz="900" dirty="0" err="1"/>
              <a:t>Vous</a:t>
            </a:r>
            <a:r>
              <a:rPr lang="nl-BE" sz="900" dirty="0"/>
              <a:t> </a:t>
            </a:r>
            <a:r>
              <a:rPr lang="nl-BE" sz="900" dirty="0" err="1"/>
              <a:t>n'acquerrez</a:t>
            </a:r>
            <a:r>
              <a:rPr lang="nl-BE" sz="900" dirty="0"/>
              <a:t> pas </a:t>
            </a:r>
            <a:r>
              <a:rPr lang="nl-BE" sz="900" dirty="0" err="1"/>
              <a:t>d'actions</a:t>
            </a:r>
            <a:r>
              <a:rPr lang="nl-BE" sz="900" dirty="0"/>
              <a:t>. </a:t>
            </a:r>
          </a:p>
          <a:p>
            <a:pPr lvl="1"/>
            <a:r>
              <a:rPr lang="nl-BE" sz="900" dirty="0"/>
              <a:t>Si </a:t>
            </a:r>
            <a:r>
              <a:rPr lang="nl-BE" sz="900" dirty="0" err="1"/>
              <a:t>l'argent</a:t>
            </a:r>
            <a:r>
              <a:rPr lang="nl-BE" sz="900" dirty="0"/>
              <a:t> </a:t>
            </a:r>
            <a:r>
              <a:rPr lang="nl-BE" sz="900" dirty="0" err="1"/>
              <a:t>arrive</a:t>
            </a:r>
            <a:r>
              <a:rPr lang="nl-BE" sz="900" dirty="0"/>
              <a:t> </a:t>
            </a:r>
            <a:r>
              <a:rPr lang="nl-BE" sz="900" dirty="0" err="1"/>
              <a:t>trop</a:t>
            </a:r>
            <a:r>
              <a:rPr lang="nl-BE" sz="900" dirty="0"/>
              <a:t> </a:t>
            </a:r>
            <a:r>
              <a:rPr lang="nl-BE" sz="900" dirty="0" err="1"/>
              <a:t>tard</a:t>
            </a:r>
            <a:r>
              <a:rPr lang="nl-BE" sz="900" dirty="0"/>
              <a:t> </a:t>
            </a:r>
            <a:r>
              <a:rPr lang="nl-BE" sz="900" dirty="0" err="1"/>
              <a:t>sur</a:t>
            </a:r>
            <a:r>
              <a:rPr lang="nl-BE" sz="900" dirty="0"/>
              <a:t> </a:t>
            </a:r>
            <a:r>
              <a:rPr lang="nl-BE" sz="900" dirty="0" err="1"/>
              <a:t>le</a:t>
            </a:r>
            <a:r>
              <a:rPr lang="nl-BE" sz="900" dirty="0"/>
              <a:t> "</a:t>
            </a:r>
            <a:r>
              <a:rPr lang="nl-BE" sz="900" dirty="0" err="1"/>
              <a:t>compte</a:t>
            </a:r>
            <a:r>
              <a:rPr lang="nl-BE" sz="900" dirty="0"/>
              <a:t> </a:t>
            </a:r>
            <a:r>
              <a:rPr lang="nl-BE" sz="900" dirty="0" err="1"/>
              <a:t>Captin</a:t>
            </a:r>
            <a:r>
              <a:rPr lang="nl-BE" sz="900" dirty="0"/>
              <a:t>", </a:t>
            </a:r>
            <a:r>
              <a:rPr lang="nl-BE" sz="900" dirty="0" err="1"/>
              <a:t>vous</a:t>
            </a:r>
            <a:r>
              <a:rPr lang="nl-BE" sz="900" dirty="0"/>
              <a:t> </a:t>
            </a:r>
            <a:r>
              <a:rPr lang="nl-BE" sz="900" dirty="0" err="1"/>
              <a:t>pouvez</a:t>
            </a:r>
            <a:r>
              <a:rPr lang="nl-BE" sz="900" dirty="0"/>
              <a:t> </a:t>
            </a:r>
            <a:r>
              <a:rPr lang="nl-BE" sz="900" dirty="0" err="1"/>
              <a:t>toujours</a:t>
            </a:r>
            <a:r>
              <a:rPr lang="nl-BE" sz="900" dirty="0"/>
              <a:t> </a:t>
            </a:r>
            <a:r>
              <a:rPr lang="nl-BE" sz="900" dirty="0" err="1"/>
              <a:t>le</a:t>
            </a:r>
            <a:r>
              <a:rPr lang="nl-BE" sz="900" dirty="0"/>
              <a:t> </a:t>
            </a:r>
            <a:r>
              <a:rPr lang="nl-BE" sz="900" dirty="0" err="1"/>
              <a:t>transférer</a:t>
            </a:r>
            <a:r>
              <a:rPr lang="nl-BE" sz="900" dirty="0"/>
              <a:t> </a:t>
            </a:r>
            <a:r>
              <a:rPr lang="nl-BE" sz="900" dirty="0" err="1"/>
              <a:t>sur</a:t>
            </a:r>
            <a:r>
              <a:rPr lang="nl-BE" sz="900" dirty="0"/>
              <a:t> votre </a:t>
            </a:r>
            <a:r>
              <a:rPr lang="nl-BE" sz="900" dirty="0" err="1"/>
              <a:t>compte</a:t>
            </a:r>
            <a:r>
              <a:rPr lang="nl-BE" sz="900" dirty="0"/>
              <a:t> bancaire </a:t>
            </a:r>
            <a:r>
              <a:rPr lang="nl-BE" sz="900" dirty="0" err="1"/>
              <a:t>personnel</a:t>
            </a:r>
            <a:r>
              <a:rPr lang="nl-BE" sz="900" dirty="0"/>
              <a:t>.</a:t>
            </a:r>
          </a:p>
        </p:txBody>
      </p:sp>
      <p:sp>
        <p:nvSpPr>
          <p:cNvPr id="8" name="Content Placeholder 4">
            <a:extLst>
              <a:ext uri="{FF2B5EF4-FFF2-40B4-BE49-F238E27FC236}">
                <a16:creationId xmlns:a16="http://schemas.microsoft.com/office/drawing/2014/main" id="{AD506D9A-DF12-40C0-B827-BE8F501052B7}"/>
              </a:ext>
            </a:extLst>
          </p:cNvPr>
          <p:cNvSpPr txBox="1">
            <a:spLocks/>
          </p:cNvSpPr>
          <p:nvPr/>
        </p:nvSpPr>
        <p:spPr>
          <a:xfrm>
            <a:off x="4883020" y="1182147"/>
            <a:ext cx="4045080" cy="3038400"/>
          </a:xfrm>
          <a:prstGeom prst="rect">
            <a:avLst/>
          </a:prstGeom>
        </p:spPr>
        <p:txBody>
          <a:bodyPr vert="horz" lIns="0" tIns="0" rIns="0" bIns="0" rtlCol="0" anchor="t">
            <a:noAutofit/>
          </a:bodyPr>
          <a:lstStyle>
            <a:lvl1pPr marL="179388" indent="-179388">
              <a:lnSpc>
                <a:spcPts val="1850"/>
              </a:lnSpc>
              <a:spcBef>
                <a:spcPts val="0"/>
              </a:spcBef>
              <a:buClr>
                <a:schemeClr val="tx2"/>
              </a:buClr>
              <a:buFont typeface=".AppleSystemUIFont" charset="-120"/>
              <a:buChar char="&gt;"/>
              <a:tabLst/>
              <a:defRPr sz="1100" baseline="0">
                <a:solidFill>
                  <a:schemeClr val="accent6"/>
                </a:solidFill>
                <a:ea typeface="Open Sans" charset="0"/>
                <a:cs typeface="Open Sans" charset="0"/>
              </a:defRPr>
            </a:lvl1pPr>
            <a:lvl2pPr marL="358775" lvl="1" indent="-179388">
              <a:lnSpc>
                <a:spcPts val="1650"/>
              </a:lnSpc>
              <a:spcBef>
                <a:spcPts val="0"/>
              </a:spcBef>
              <a:buClr>
                <a:schemeClr val="tx2"/>
              </a:buClr>
              <a:buFont typeface=".AppleSystemUIFont" charset="-120"/>
              <a:buChar char="&gt;"/>
              <a:tabLst/>
              <a:defRPr sz="900" baseline="0">
                <a:ea typeface="Open Sans" charset="0"/>
                <a:cs typeface="Open Sans" charset="0"/>
              </a:defRPr>
            </a:lvl2pPr>
            <a:lvl3pPr marL="539750" indent="-179388">
              <a:lnSpc>
                <a:spcPts val="1450"/>
              </a:lnSpc>
              <a:spcBef>
                <a:spcPts val="0"/>
              </a:spcBef>
              <a:buClr>
                <a:schemeClr val="tx2"/>
              </a:buClr>
              <a:buFont typeface=".AppleSystemUIFont" charset="-120"/>
              <a:buChar char="&gt;"/>
              <a:tabLst/>
              <a:defRPr sz="1200" baseline="0">
                <a:ea typeface="Open Sans" charset="0"/>
                <a:cs typeface="Open Sans" charset="0"/>
              </a:defRPr>
            </a:lvl3pPr>
            <a:lvl4pPr marL="720000" indent="-180000">
              <a:lnSpc>
                <a:spcPts val="1250"/>
              </a:lnSpc>
              <a:spcBef>
                <a:spcPts val="0"/>
              </a:spcBef>
              <a:buClr>
                <a:schemeClr val="tx2"/>
              </a:buClr>
              <a:buFont typeface=".AppleSystemUIFont" charset="-120"/>
              <a:buChar char="&gt;"/>
              <a:tabLst/>
              <a:defRPr sz="1000" baseline="0">
                <a:ea typeface="Open Sans" charset="0"/>
                <a:cs typeface="Open Sans" charset="0"/>
              </a:defRPr>
            </a:lvl4pPr>
            <a:lvl5pPr marL="900000" indent="-180000">
              <a:lnSpc>
                <a:spcPts val="1150"/>
              </a:lnSpc>
              <a:spcBef>
                <a:spcPts val="0"/>
              </a:spcBef>
              <a:buClr>
                <a:schemeClr val="tx2"/>
              </a:buClr>
              <a:buFont typeface=".AppleSystemUIFont" charset="-120"/>
              <a:buChar char="&gt;"/>
              <a:tabLst/>
              <a:defRPr sz="900" baseline="0">
                <a:ea typeface="Open Sans" charset="0"/>
                <a:cs typeface="Open Sans" charset="0"/>
              </a:defRPr>
            </a:lvl5pPr>
            <a:lvl6pPr marL="1885950" indent="-171450">
              <a:lnSpc>
                <a:spcPct val="90000"/>
              </a:lnSpc>
              <a:spcBef>
                <a:spcPts val="375"/>
              </a:spcBef>
              <a:buFont typeface="Arial" panose="020B0604020202020204" pitchFamily="34" charset="0"/>
              <a:buChar char="•"/>
            </a:lvl6pPr>
            <a:lvl7pPr marL="2228850" indent="-171450">
              <a:lnSpc>
                <a:spcPct val="90000"/>
              </a:lnSpc>
              <a:spcBef>
                <a:spcPts val="375"/>
              </a:spcBef>
              <a:buFont typeface="Arial" panose="020B0604020202020204" pitchFamily="34" charset="0"/>
              <a:buChar char="•"/>
            </a:lvl7pPr>
            <a:lvl8pPr marL="2571750" indent="-171450">
              <a:lnSpc>
                <a:spcPct val="90000"/>
              </a:lnSpc>
              <a:spcBef>
                <a:spcPts val="375"/>
              </a:spcBef>
              <a:buFont typeface="Arial" panose="020B0604020202020204" pitchFamily="34" charset="0"/>
              <a:buChar char="•"/>
            </a:lvl8pPr>
            <a:lvl9pPr marL="2914650" indent="-171450">
              <a:lnSpc>
                <a:spcPct val="90000"/>
              </a:lnSpc>
              <a:spcBef>
                <a:spcPts val="375"/>
              </a:spcBef>
              <a:buFont typeface="Arial" panose="020B0604020202020204" pitchFamily="34" charset="0"/>
              <a:buChar char="•"/>
            </a:lvl9pPr>
          </a:lstStyle>
          <a:p>
            <a:pPr marL="179070" indent="-179070"/>
            <a:r>
              <a:rPr lang="nl-BE" dirty="0"/>
              <a:t>Que faire si je souffre d'une maladie de longue durée et que je souhaite participer au programme ?</a:t>
            </a:r>
          </a:p>
          <a:p>
            <a:pPr marL="358457" lvl="1" indent="-179070"/>
            <a:r>
              <a:rPr lang="nl-BE" dirty="0"/>
              <a:t>Vous pouvez vous inscrire, mais si vous n'êtes plus payé par Wienerberger (mais par votre caisse d'assurance maladie), Wienerberger vous demandera de payer vos impôts et votre sécurité sociale.</a:t>
            </a:r>
          </a:p>
          <a:p>
            <a:pPr marL="179070" indent="-179070"/>
            <a:r>
              <a:rPr lang="nl-BE" dirty="0"/>
              <a:t>Et si je suis en médiation de dettes ?</a:t>
            </a:r>
          </a:p>
          <a:p>
            <a:pPr marL="358457" lvl="1" indent="-179070"/>
            <a:r>
              <a:rPr lang="nl-BE" dirty="0"/>
              <a:t>Nous vous conseillons vivement de ne pas participer à ce programme d'actions. Cela ne serait pas non plus permis à l'égard de vos créanciers.</a:t>
            </a:r>
          </a:p>
          <a:p>
            <a:pPr marL="179070" indent="-179070"/>
            <a:r>
              <a:rPr lang="nl-BE" dirty="0"/>
              <a:t>Que se passe-t-il si le cours de l'action de Wienerberger tombe en dessous du prix (après décote) </a:t>
            </a:r>
            <a:r>
              <a:rPr lang="nl-BE" dirty="0">
                <a:solidFill>
                  <a:schemeClr val="tx2"/>
                </a:solidFill>
              </a:rPr>
              <a:t>auquel </a:t>
            </a:r>
            <a:r>
              <a:rPr lang="nl-BE" dirty="0"/>
              <a:t>j'ai acheté l'action. </a:t>
            </a:r>
            <a:endParaRPr lang="en-US" dirty="0"/>
          </a:p>
          <a:p>
            <a:pPr lvl="1" indent="-179070"/>
            <a:r>
              <a:rPr lang="nl-BE" dirty="0"/>
              <a:t>Tant que vous ne vendez pas vos actions, vous n'avez pas réellement subi de perte. Vous choisissez d'attendre ou non des temps meilleurs.</a:t>
            </a:r>
          </a:p>
        </p:txBody>
      </p:sp>
      <p:cxnSp>
        <p:nvCxnSpPr>
          <p:cNvPr id="7" name="Straight Connector 6">
            <a:extLst>
              <a:ext uri="{FF2B5EF4-FFF2-40B4-BE49-F238E27FC236}">
                <a16:creationId xmlns:a16="http://schemas.microsoft.com/office/drawing/2014/main" id="{CE487226-4474-4E1D-8722-EA60C6503789}"/>
              </a:ext>
            </a:extLst>
          </p:cNvPr>
          <p:cNvCxnSpPr/>
          <p:nvPr/>
        </p:nvCxnSpPr>
        <p:spPr>
          <a:xfrm>
            <a:off x="4661210" y="1077951"/>
            <a:ext cx="0" cy="373413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564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1A223-98EE-44FB-88D8-923260A20B7D}"/>
              </a:ext>
            </a:extLst>
          </p:cNvPr>
          <p:cNvSpPr>
            <a:spLocks noGrp="1"/>
          </p:cNvSpPr>
          <p:nvPr>
            <p:ph type="title"/>
          </p:nvPr>
        </p:nvSpPr>
        <p:spPr/>
        <p:txBody>
          <a:bodyPr/>
          <a:lstStyle/>
          <a:p>
            <a:r>
              <a:rPr lang="nl-BE" dirty="0"/>
              <a:t>Foire aux questions (2/4)</a:t>
            </a:r>
          </a:p>
        </p:txBody>
      </p:sp>
      <p:sp>
        <p:nvSpPr>
          <p:cNvPr id="3" name="Date Placeholder 2">
            <a:extLst>
              <a:ext uri="{FF2B5EF4-FFF2-40B4-BE49-F238E27FC236}">
                <a16:creationId xmlns:a16="http://schemas.microsoft.com/office/drawing/2014/main" id="{1D651C48-C4EE-40DD-8C10-60786DB05E46}"/>
              </a:ext>
            </a:extLst>
          </p:cNvPr>
          <p:cNvSpPr>
            <a:spLocks noGrp="1"/>
          </p:cNvSpPr>
          <p:nvPr>
            <p:ph type="dt" sz="half" idx="10"/>
          </p:nvPr>
        </p:nvSpPr>
        <p:spPr/>
        <p:txBody>
          <a:bodyPr/>
          <a:lstStyle/>
          <a:p>
            <a:fld id="{71D48851-2408-4243-B4C2-70C6CE8A21F3}" type="datetime1">
              <a:rPr lang="nl-BE" smtClean="0"/>
              <a:t>21/02/2024</a:t>
            </a:fld>
            <a:endParaRPr lang="de-DE"/>
          </a:p>
        </p:txBody>
      </p:sp>
      <p:sp>
        <p:nvSpPr>
          <p:cNvPr id="4" name="Slide Number Placeholder 3">
            <a:extLst>
              <a:ext uri="{FF2B5EF4-FFF2-40B4-BE49-F238E27FC236}">
                <a16:creationId xmlns:a16="http://schemas.microsoft.com/office/drawing/2014/main" id="{843BEBFC-3710-4338-B0C1-85FF15F1D816}"/>
              </a:ext>
            </a:extLst>
          </p:cNvPr>
          <p:cNvSpPr>
            <a:spLocks noGrp="1"/>
          </p:cNvSpPr>
          <p:nvPr>
            <p:ph type="sldNum" sz="quarter" idx="11"/>
          </p:nvPr>
        </p:nvSpPr>
        <p:spPr/>
        <p:txBody>
          <a:bodyPr/>
          <a:lstStyle/>
          <a:p>
            <a:fld id="{B60C4007-1C36-BD4C-B7E8-11061F6EFA14}" type="slidenum">
              <a:rPr lang="de-DE" smtClean="0"/>
              <a:pPr/>
              <a:t>3</a:t>
            </a:fld>
            <a:endParaRPr lang="de-DE"/>
          </a:p>
        </p:txBody>
      </p:sp>
      <p:sp>
        <p:nvSpPr>
          <p:cNvPr id="5" name="Content Placeholder 4">
            <a:extLst>
              <a:ext uri="{FF2B5EF4-FFF2-40B4-BE49-F238E27FC236}">
                <a16:creationId xmlns:a16="http://schemas.microsoft.com/office/drawing/2014/main" id="{106FCACB-71C9-4DEA-B333-779AE562A61D}"/>
              </a:ext>
            </a:extLst>
          </p:cNvPr>
          <p:cNvSpPr>
            <a:spLocks noGrp="1"/>
          </p:cNvSpPr>
          <p:nvPr>
            <p:ph sz="half" idx="1"/>
          </p:nvPr>
        </p:nvSpPr>
        <p:spPr>
          <a:xfrm>
            <a:off x="141558" y="1174712"/>
            <a:ext cx="4318930" cy="3382420"/>
          </a:xfrm>
        </p:spPr>
        <p:txBody>
          <a:bodyPr/>
          <a:lstStyle/>
          <a:p>
            <a:r>
              <a:rPr lang="nl-BE" sz="1100" dirty="0">
                <a:solidFill>
                  <a:schemeClr val="accent6"/>
                </a:solidFill>
              </a:rPr>
              <a:t>Et si </a:t>
            </a:r>
            <a:r>
              <a:rPr lang="nl-BE" sz="1100" dirty="0" err="1">
                <a:solidFill>
                  <a:schemeClr val="accent6"/>
                </a:solidFill>
              </a:rPr>
              <a:t>le</a:t>
            </a:r>
            <a:r>
              <a:rPr lang="nl-BE" sz="1100" dirty="0">
                <a:solidFill>
                  <a:schemeClr val="accent6"/>
                </a:solidFill>
              </a:rPr>
              <a:t> </a:t>
            </a:r>
            <a:r>
              <a:rPr lang="nl-BE" sz="1100" dirty="0" err="1">
                <a:solidFill>
                  <a:schemeClr val="accent6"/>
                </a:solidFill>
              </a:rPr>
              <a:t>groupe</a:t>
            </a:r>
            <a:r>
              <a:rPr lang="nl-BE" sz="1100" dirty="0">
                <a:solidFill>
                  <a:schemeClr val="accent6"/>
                </a:solidFill>
              </a:rPr>
              <a:t> Wienerberger </a:t>
            </a:r>
            <a:r>
              <a:rPr lang="nl-BE" sz="1100" dirty="0" err="1">
                <a:solidFill>
                  <a:schemeClr val="accent6"/>
                </a:solidFill>
              </a:rPr>
              <a:t>est</a:t>
            </a:r>
            <a:r>
              <a:rPr lang="nl-BE" sz="1100" dirty="0">
                <a:solidFill>
                  <a:schemeClr val="accent6"/>
                </a:solidFill>
              </a:rPr>
              <a:t> </a:t>
            </a:r>
            <a:r>
              <a:rPr lang="nl-BE" sz="1100" dirty="0" err="1">
                <a:solidFill>
                  <a:schemeClr val="accent6"/>
                </a:solidFill>
              </a:rPr>
              <a:t>racheté</a:t>
            </a:r>
            <a:r>
              <a:rPr lang="nl-BE" sz="1100" dirty="0">
                <a:solidFill>
                  <a:schemeClr val="accent6"/>
                </a:solidFill>
              </a:rPr>
              <a:t> ?</a:t>
            </a:r>
          </a:p>
          <a:p>
            <a:pPr lvl="1"/>
            <a:r>
              <a:rPr lang="nl-BE" sz="900" dirty="0" err="1"/>
              <a:t>L'acquéreur</a:t>
            </a:r>
            <a:r>
              <a:rPr lang="nl-BE" sz="900" dirty="0"/>
              <a:t> </a:t>
            </a:r>
            <a:r>
              <a:rPr lang="nl-BE" sz="900" dirty="0" err="1"/>
              <a:t>lancera</a:t>
            </a:r>
            <a:r>
              <a:rPr lang="nl-BE" sz="900" dirty="0"/>
              <a:t> </a:t>
            </a:r>
            <a:r>
              <a:rPr lang="nl-BE" sz="900" dirty="0" err="1"/>
              <a:t>une</a:t>
            </a:r>
            <a:r>
              <a:rPr lang="nl-BE" sz="900" dirty="0"/>
              <a:t> </a:t>
            </a:r>
            <a:r>
              <a:rPr lang="nl-BE" sz="900" dirty="0" err="1"/>
              <a:t>offre</a:t>
            </a:r>
            <a:r>
              <a:rPr lang="nl-BE" sz="900" dirty="0"/>
              <a:t> </a:t>
            </a:r>
            <a:r>
              <a:rPr lang="nl-BE" sz="900" dirty="0" err="1"/>
              <a:t>publique</a:t>
            </a:r>
            <a:r>
              <a:rPr lang="nl-BE" sz="900" dirty="0"/>
              <a:t> </a:t>
            </a:r>
            <a:r>
              <a:rPr lang="nl-BE" sz="900" dirty="0" err="1"/>
              <a:t>d'achat</a:t>
            </a:r>
            <a:r>
              <a:rPr lang="nl-BE" sz="900" dirty="0"/>
              <a:t>, à </a:t>
            </a:r>
            <a:r>
              <a:rPr lang="nl-BE" sz="900" dirty="0" err="1"/>
              <a:t>laquelle</a:t>
            </a:r>
            <a:r>
              <a:rPr lang="nl-BE" sz="900" dirty="0"/>
              <a:t> </a:t>
            </a:r>
            <a:r>
              <a:rPr lang="nl-BE" sz="900" dirty="0" err="1"/>
              <a:t>vous</a:t>
            </a:r>
            <a:r>
              <a:rPr lang="nl-BE" sz="900" dirty="0"/>
              <a:t> </a:t>
            </a:r>
            <a:r>
              <a:rPr lang="nl-BE" sz="900" dirty="0" err="1"/>
              <a:t>pourrez</a:t>
            </a:r>
            <a:r>
              <a:rPr lang="nl-BE" sz="900" dirty="0"/>
              <a:t> </a:t>
            </a:r>
            <a:r>
              <a:rPr lang="nl-BE" sz="900" dirty="0" err="1"/>
              <a:t>ou</a:t>
            </a:r>
            <a:r>
              <a:rPr lang="nl-BE" sz="900" dirty="0"/>
              <a:t> non </a:t>
            </a:r>
            <a:r>
              <a:rPr lang="nl-BE" sz="900" dirty="0" err="1"/>
              <a:t>souscrire</a:t>
            </a:r>
            <a:r>
              <a:rPr lang="nl-BE" sz="900" dirty="0"/>
              <a:t>. Si </a:t>
            </a:r>
            <a:r>
              <a:rPr lang="nl-BE" sz="900" dirty="0" err="1"/>
              <a:t>l'acquéreur</a:t>
            </a:r>
            <a:r>
              <a:rPr lang="nl-BE" sz="900" dirty="0"/>
              <a:t> a </a:t>
            </a:r>
            <a:r>
              <a:rPr lang="nl-BE" sz="900" dirty="0" err="1"/>
              <a:t>acquis</a:t>
            </a:r>
            <a:r>
              <a:rPr lang="nl-BE" sz="900" dirty="0"/>
              <a:t> </a:t>
            </a:r>
            <a:r>
              <a:rPr lang="nl-BE" sz="900" dirty="0" err="1"/>
              <a:t>suffisamment</a:t>
            </a:r>
            <a:r>
              <a:rPr lang="nl-BE" sz="900" dirty="0"/>
              <a:t> de </a:t>
            </a:r>
            <a:r>
              <a:rPr lang="nl-BE" sz="900" dirty="0" err="1"/>
              <a:t>droits</a:t>
            </a:r>
            <a:r>
              <a:rPr lang="nl-BE" sz="900" dirty="0"/>
              <a:t> de </a:t>
            </a:r>
            <a:r>
              <a:rPr lang="nl-BE" sz="900" dirty="0" err="1"/>
              <a:t>vote</a:t>
            </a:r>
            <a:r>
              <a:rPr lang="nl-BE" sz="900" dirty="0"/>
              <a:t> pour </a:t>
            </a:r>
            <a:r>
              <a:rPr lang="nl-BE" sz="900" dirty="0" err="1"/>
              <a:t>une</a:t>
            </a:r>
            <a:r>
              <a:rPr lang="nl-BE" sz="900" dirty="0"/>
              <a:t> part </a:t>
            </a:r>
            <a:r>
              <a:rPr lang="nl-BE" sz="900" dirty="0" err="1"/>
              <a:t>majoritaire</a:t>
            </a:r>
            <a:r>
              <a:rPr lang="nl-BE" sz="900" dirty="0"/>
              <a:t>, </a:t>
            </a:r>
            <a:r>
              <a:rPr lang="nl-BE" sz="900" dirty="0" err="1"/>
              <a:t>vous</a:t>
            </a:r>
            <a:r>
              <a:rPr lang="nl-BE" sz="900" dirty="0"/>
              <a:t> </a:t>
            </a:r>
            <a:r>
              <a:rPr lang="nl-BE" sz="900" dirty="0" err="1"/>
              <a:t>serez</a:t>
            </a:r>
            <a:r>
              <a:rPr lang="nl-BE" sz="900" dirty="0"/>
              <a:t> </a:t>
            </a:r>
            <a:r>
              <a:rPr lang="nl-BE" sz="900" dirty="0" err="1"/>
              <a:t>payé</a:t>
            </a:r>
            <a:r>
              <a:rPr lang="nl-BE" sz="900" dirty="0"/>
              <a:t> en actions </a:t>
            </a:r>
            <a:r>
              <a:rPr lang="nl-BE" sz="900" dirty="0" err="1"/>
              <a:t>ou</a:t>
            </a:r>
            <a:r>
              <a:rPr lang="nl-BE" sz="900" dirty="0"/>
              <a:t> en </a:t>
            </a:r>
            <a:r>
              <a:rPr lang="nl-BE" sz="900" dirty="0" err="1"/>
              <a:t>espèces</a:t>
            </a:r>
            <a:r>
              <a:rPr lang="nl-BE" sz="900" dirty="0"/>
              <a:t>.</a:t>
            </a:r>
          </a:p>
          <a:p>
            <a:r>
              <a:rPr lang="nl-BE" sz="1100" dirty="0">
                <a:solidFill>
                  <a:schemeClr val="accent6"/>
                </a:solidFill>
              </a:rPr>
              <a:t>Et si </a:t>
            </a:r>
            <a:r>
              <a:rPr lang="nl-BE" sz="1100" dirty="0" err="1">
                <a:solidFill>
                  <a:schemeClr val="accent6"/>
                </a:solidFill>
              </a:rPr>
              <a:t>le</a:t>
            </a:r>
            <a:r>
              <a:rPr lang="nl-BE" sz="1100" dirty="0">
                <a:solidFill>
                  <a:schemeClr val="accent6"/>
                </a:solidFill>
              </a:rPr>
              <a:t> </a:t>
            </a:r>
            <a:r>
              <a:rPr lang="nl-BE" sz="1100" dirty="0" err="1">
                <a:solidFill>
                  <a:schemeClr val="accent6"/>
                </a:solidFill>
              </a:rPr>
              <a:t>groupe</a:t>
            </a:r>
            <a:r>
              <a:rPr lang="nl-BE" sz="1100" dirty="0">
                <a:solidFill>
                  <a:schemeClr val="accent6"/>
                </a:solidFill>
              </a:rPr>
              <a:t> Wienerberger </a:t>
            </a:r>
            <a:r>
              <a:rPr lang="nl-BE" sz="1100" dirty="0" err="1">
                <a:solidFill>
                  <a:schemeClr val="accent6"/>
                </a:solidFill>
              </a:rPr>
              <a:t>faisait</a:t>
            </a:r>
            <a:r>
              <a:rPr lang="nl-BE" sz="1100" dirty="0">
                <a:solidFill>
                  <a:schemeClr val="accent6"/>
                </a:solidFill>
              </a:rPr>
              <a:t> </a:t>
            </a:r>
            <a:r>
              <a:rPr lang="nl-BE" sz="1100" dirty="0" err="1">
                <a:solidFill>
                  <a:schemeClr val="accent6"/>
                </a:solidFill>
              </a:rPr>
              <a:t>faillite</a:t>
            </a:r>
            <a:endParaRPr lang="nl-BE" sz="1100" dirty="0">
              <a:solidFill>
                <a:schemeClr val="accent6"/>
              </a:solidFill>
            </a:endParaRPr>
          </a:p>
          <a:p>
            <a:pPr lvl="1"/>
            <a:r>
              <a:rPr lang="nl-BE" sz="900" dirty="0"/>
              <a:t>Si </a:t>
            </a:r>
            <a:r>
              <a:rPr lang="nl-BE" sz="900" dirty="0" err="1"/>
              <a:t>aucun</a:t>
            </a:r>
            <a:r>
              <a:rPr lang="nl-BE" sz="900" dirty="0"/>
              <a:t> </a:t>
            </a:r>
            <a:r>
              <a:rPr lang="nl-BE" sz="900" dirty="0" err="1"/>
              <a:t>acheteur</a:t>
            </a:r>
            <a:r>
              <a:rPr lang="nl-BE" sz="900" dirty="0"/>
              <a:t> </a:t>
            </a:r>
            <a:r>
              <a:rPr lang="nl-BE" sz="900" dirty="0" err="1"/>
              <a:t>n'est</a:t>
            </a:r>
            <a:r>
              <a:rPr lang="nl-BE" sz="900" dirty="0"/>
              <a:t> </a:t>
            </a:r>
            <a:r>
              <a:rPr lang="nl-BE" sz="900" dirty="0" err="1"/>
              <a:t>trouvé</a:t>
            </a:r>
            <a:r>
              <a:rPr lang="nl-BE" sz="900" dirty="0"/>
              <a:t>, </a:t>
            </a:r>
            <a:r>
              <a:rPr lang="nl-BE" sz="900" dirty="0" err="1"/>
              <a:t>le</a:t>
            </a:r>
            <a:r>
              <a:rPr lang="nl-BE" sz="900" dirty="0"/>
              <a:t> </a:t>
            </a:r>
            <a:r>
              <a:rPr lang="nl-BE" sz="900" dirty="0" err="1"/>
              <a:t>groupe</a:t>
            </a:r>
            <a:r>
              <a:rPr lang="nl-BE" sz="900" dirty="0"/>
              <a:t> sera mis en </a:t>
            </a:r>
            <a:r>
              <a:rPr lang="nl-BE" sz="900" dirty="0" err="1"/>
              <a:t>liquidation</a:t>
            </a:r>
            <a:r>
              <a:rPr lang="nl-BE" sz="900" dirty="0"/>
              <a:t>. </a:t>
            </a:r>
            <a:r>
              <a:rPr lang="nl-BE" sz="900" dirty="0" err="1"/>
              <a:t>Vous</a:t>
            </a:r>
            <a:r>
              <a:rPr lang="nl-BE" sz="900" dirty="0"/>
              <a:t> </a:t>
            </a:r>
            <a:r>
              <a:rPr lang="nl-BE" sz="900" dirty="0" err="1"/>
              <a:t>pourriez</a:t>
            </a:r>
            <a:r>
              <a:rPr lang="nl-BE" sz="900" dirty="0"/>
              <a:t> </a:t>
            </a:r>
            <a:r>
              <a:rPr lang="nl-BE" sz="900" dirty="0" err="1"/>
              <a:t>alors</a:t>
            </a:r>
            <a:r>
              <a:rPr lang="nl-BE" sz="900" dirty="0"/>
              <a:t> </a:t>
            </a:r>
            <a:r>
              <a:rPr lang="nl-BE" sz="900" dirty="0" err="1"/>
              <a:t>perdre</a:t>
            </a:r>
            <a:r>
              <a:rPr lang="nl-BE" sz="900" dirty="0"/>
              <a:t> </a:t>
            </a:r>
            <a:r>
              <a:rPr lang="nl-BE" sz="900" dirty="0" err="1"/>
              <a:t>toute</a:t>
            </a:r>
            <a:r>
              <a:rPr lang="nl-BE" sz="900" dirty="0"/>
              <a:t> la </a:t>
            </a:r>
            <a:r>
              <a:rPr lang="nl-BE" sz="900" dirty="0" err="1"/>
              <a:t>valeur</a:t>
            </a:r>
            <a:r>
              <a:rPr lang="nl-BE" sz="900" dirty="0"/>
              <a:t> de votre </a:t>
            </a:r>
            <a:r>
              <a:rPr lang="nl-BE" sz="900" dirty="0" err="1"/>
              <a:t>investissement</a:t>
            </a:r>
            <a:r>
              <a:rPr lang="nl-BE" sz="900" dirty="0"/>
              <a:t>.</a:t>
            </a:r>
          </a:p>
          <a:p>
            <a:r>
              <a:rPr lang="nl-BE" sz="1100" dirty="0" err="1">
                <a:solidFill>
                  <a:schemeClr val="accent6"/>
                </a:solidFill>
              </a:rPr>
              <a:t>Puis-je</a:t>
            </a:r>
            <a:r>
              <a:rPr lang="nl-BE" sz="1100" dirty="0">
                <a:solidFill>
                  <a:schemeClr val="accent6"/>
                </a:solidFill>
              </a:rPr>
              <a:t> </a:t>
            </a:r>
            <a:r>
              <a:rPr lang="nl-BE" sz="1100" dirty="0" err="1">
                <a:solidFill>
                  <a:schemeClr val="accent6"/>
                </a:solidFill>
              </a:rPr>
              <a:t>réinvestir</a:t>
            </a:r>
            <a:r>
              <a:rPr lang="nl-BE" sz="1100" dirty="0">
                <a:solidFill>
                  <a:schemeClr val="accent6"/>
                </a:solidFill>
              </a:rPr>
              <a:t> les </a:t>
            </a:r>
            <a:r>
              <a:rPr lang="nl-BE" sz="1100" dirty="0" err="1">
                <a:solidFill>
                  <a:schemeClr val="accent6"/>
                </a:solidFill>
              </a:rPr>
              <a:t>dividendes</a:t>
            </a:r>
            <a:r>
              <a:rPr lang="nl-BE" sz="1100" dirty="0">
                <a:solidFill>
                  <a:schemeClr val="accent6"/>
                </a:solidFill>
              </a:rPr>
              <a:t> ?</a:t>
            </a:r>
          </a:p>
          <a:p>
            <a:pPr lvl="1"/>
            <a:r>
              <a:rPr lang="nl-BE" sz="900" dirty="0"/>
              <a:t>Les </a:t>
            </a:r>
            <a:r>
              <a:rPr lang="nl-BE" sz="900" dirty="0" err="1"/>
              <a:t>dividendes</a:t>
            </a:r>
            <a:r>
              <a:rPr lang="nl-BE" sz="900" dirty="0"/>
              <a:t> </a:t>
            </a:r>
            <a:r>
              <a:rPr lang="nl-BE" sz="900" dirty="0" err="1"/>
              <a:t>seront</a:t>
            </a:r>
            <a:r>
              <a:rPr lang="nl-BE" sz="900" dirty="0"/>
              <a:t> </a:t>
            </a:r>
            <a:r>
              <a:rPr lang="nl-BE" sz="900" dirty="0" err="1"/>
              <a:t>déposés</a:t>
            </a:r>
            <a:r>
              <a:rPr lang="nl-BE" sz="900" dirty="0"/>
              <a:t> </a:t>
            </a:r>
            <a:r>
              <a:rPr lang="nl-BE" sz="900" dirty="0" err="1"/>
              <a:t>sur</a:t>
            </a:r>
            <a:r>
              <a:rPr lang="nl-BE" sz="900" dirty="0"/>
              <a:t> votre </a:t>
            </a:r>
            <a:r>
              <a:rPr lang="nl-BE" sz="900" dirty="0" err="1"/>
              <a:t>compte</a:t>
            </a:r>
            <a:r>
              <a:rPr lang="nl-BE" sz="900" dirty="0"/>
              <a:t> bancaire </a:t>
            </a:r>
            <a:r>
              <a:rPr lang="nl-BE" sz="900" dirty="0" err="1"/>
              <a:t>personnel</a:t>
            </a:r>
            <a:r>
              <a:rPr lang="nl-BE" sz="900" dirty="0"/>
              <a:t>. </a:t>
            </a:r>
            <a:r>
              <a:rPr lang="nl-BE" sz="900" dirty="0" err="1"/>
              <a:t>Vous</a:t>
            </a:r>
            <a:r>
              <a:rPr lang="nl-BE" sz="900" dirty="0"/>
              <a:t> </a:t>
            </a:r>
            <a:r>
              <a:rPr lang="nl-BE" sz="900" dirty="0" err="1"/>
              <a:t>pouvez</a:t>
            </a:r>
            <a:r>
              <a:rPr lang="nl-BE" sz="900" dirty="0"/>
              <a:t> </a:t>
            </a:r>
            <a:r>
              <a:rPr lang="nl-BE" sz="900" dirty="0" err="1"/>
              <a:t>ensuite</a:t>
            </a:r>
            <a:r>
              <a:rPr lang="nl-BE" sz="900" dirty="0"/>
              <a:t> les </a:t>
            </a:r>
            <a:r>
              <a:rPr lang="nl-BE" sz="900" dirty="0" err="1"/>
              <a:t>utiliser</a:t>
            </a:r>
            <a:r>
              <a:rPr lang="nl-BE" sz="900" dirty="0"/>
              <a:t> </a:t>
            </a:r>
            <a:r>
              <a:rPr lang="nl-BE" sz="900" dirty="0" err="1"/>
              <a:t>vous-même</a:t>
            </a:r>
            <a:r>
              <a:rPr lang="nl-BE" sz="900" dirty="0"/>
              <a:t> pour </a:t>
            </a:r>
            <a:r>
              <a:rPr lang="nl-BE" sz="900" dirty="0" err="1"/>
              <a:t>le</a:t>
            </a:r>
            <a:r>
              <a:rPr lang="nl-BE" sz="900" dirty="0"/>
              <a:t> </a:t>
            </a:r>
            <a:r>
              <a:rPr lang="nl-BE" sz="900" dirty="0" err="1"/>
              <a:t>programme</a:t>
            </a:r>
            <a:r>
              <a:rPr lang="nl-BE" sz="900" dirty="0"/>
              <a:t> de </a:t>
            </a:r>
            <a:r>
              <a:rPr lang="nl-BE" sz="900" dirty="0" err="1"/>
              <a:t>l'année</a:t>
            </a:r>
            <a:r>
              <a:rPr lang="nl-BE" sz="900" dirty="0"/>
              <a:t> </a:t>
            </a:r>
            <a:r>
              <a:rPr lang="nl-BE" sz="900" dirty="0" err="1"/>
              <a:t>suivante</a:t>
            </a:r>
            <a:r>
              <a:rPr lang="nl-BE" sz="900" dirty="0"/>
              <a:t>.</a:t>
            </a:r>
          </a:p>
          <a:p>
            <a:r>
              <a:rPr lang="nl-BE" sz="1100" dirty="0" err="1">
                <a:solidFill>
                  <a:schemeClr val="accent6"/>
                </a:solidFill>
              </a:rPr>
              <a:t>Dois</a:t>
            </a:r>
            <a:r>
              <a:rPr lang="nl-BE" sz="1100" dirty="0">
                <a:solidFill>
                  <a:schemeClr val="accent6"/>
                </a:solidFill>
              </a:rPr>
              <a:t>-je </a:t>
            </a:r>
            <a:r>
              <a:rPr lang="nl-BE" sz="1100" dirty="0" err="1">
                <a:solidFill>
                  <a:schemeClr val="accent6"/>
                </a:solidFill>
              </a:rPr>
              <a:t>payer</a:t>
            </a:r>
            <a:r>
              <a:rPr lang="nl-BE" sz="1100" dirty="0">
                <a:solidFill>
                  <a:schemeClr val="accent6"/>
                </a:solidFill>
              </a:rPr>
              <a:t> des </a:t>
            </a:r>
            <a:r>
              <a:rPr lang="nl-BE" sz="1100" dirty="0" err="1">
                <a:solidFill>
                  <a:schemeClr val="accent6"/>
                </a:solidFill>
              </a:rPr>
              <a:t>frais</a:t>
            </a:r>
            <a:r>
              <a:rPr lang="nl-BE" sz="1100" dirty="0">
                <a:solidFill>
                  <a:schemeClr val="accent6"/>
                </a:solidFill>
              </a:rPr>
              <a:t> pour </a:t>
            </a:r>
            <a:r>
              <a:rPr lang="nl-BE" sz="1100" dirty="0" err="1">
                <a:solidFill>
                  <a:schemeClr val="accent6"/>
                </a:solidFill>
              </a:rPr>
              <a:t>le</a:t>
            </a:r>
            <a:r>
              <a:rPr lang="nl-BE" sz="1100" dirty="0">
                <a:solidFill>
                  <a:schemeClr val="accent6"/>
                </a:solidFill>
              </a:rPr>
              <a:t> </a:t>
            </a:r>
            <a:r>
              <a:rPr lang="nl-BE" sz="1100" dirty="0" err="1">
                <a:solidFill>
                  <a:schemeClr val="accent6"/>
                </a:solidFill>
              </a:rPr>
              <a:t>compte</a:t>
            </a:r>
            <a:r>
              <a:rPr lang="nl-BE" sz="1100" dirty="0">
                <a:solidFill>
                  <a:schemeClr val="accent6"/>
                </a:solidFill>
              </a:rPr>
              <a:t> commercial ?</a:t>
            </a:r>
          </a:p>
          <a:p>
            <a:pPr lvl="1"/>
            <a:r>
              <a:rPr lang="nl-BE" sz="900" dirty="0" err="1"/>
              <a:t>Vous</a:t>
            </a:r>
            <a:r>
              <a:rPr lang="nl-BE" sz="900" dirty="0"/>
              <a:t> ne </a:t>
            </a:r>
            <a:r>
              <a:rPr lang="nl-BE" sz="900" dirty="0" err="1"/>
              <a:t>devez</a:t>
            </a:r>
            <a:r>
              <a:rPr lang="nl-BE" sz="900" dirty="0"/>
              <a:t> pas </a:t>
            </a:r>
            <a:r>
              <a:rPr lang="nl-BE" sz="900" dirty="0" err="1"/>
              <a:t>payer</a:t>
            </a:r>
            <a:r>
              <a:rPr lang="nl-BE" sz="900" dirty="0"/>
              <a:t> de </a:t>
            </a:r>
            <a:r>
              <a:rPr lang="nl-BE" sz="900" dirty="0" err="1"/>
              <a:t>frais</a:t>
            </a:r>
            <a:r>
              <a:rPr lang="nl-BE" sz="900" dirty="0"/>
              <a:t> pour </a:t>
            </a:r>
            <a:r>
              <a:rPr lang="nl-BE" sz="900" dirty="0" err="1"/>
              <a:t>l'utilisation</a:t>
            </a:r>
            <a:r>
              <a:rPr lang="nl-BE" sz="900" dirty="0"/>
              <a:t> du </a:t>
            </a:r>
            <a:r>
              <a:rPr lang="nl-BE" sz="900" dirty="0" err="1"/>
              <a:t>compte</a:t>
            </a:r>
            <a:r>
              <a:rPr lang="nl-BE" sz="900" dirty="0"/>
              <a:t> de </a:t>
            </a:r>
            <a:r>
              <a:rPr lang="nl-BE" sz="900" dirty="0" err="1"/>
              <a:t>trading</a:t>
            </a:r>
            <a:r>
              <a:rPr lang="nl-BE" sz="900" dirty="0"/>
              <a:t> </a:t>
            </a:r>
            <a:r>
              <a:rPr lang="nl-BE" sz="900" dirty="0" err="1"/>
              <a:t>ou</a:t>
            </a:r>
            <a:r>
              <a:rPr lang="nl-BE" sz="900" dirty="0"/>
              <a:t> pour les transactions que </a:t>
            </a:r>
            <a:r>
              <a:rPr lang="nl-BE" sz="900" dirty="0" err="1"/>
              <a:t>vous</a:t>
            </a:r>
            <a:r>
              <a:rPr lang="nl-BE" sz="900" dirty="0"/>
              <a:t> </a:t>
            </a:r>
            <a:r>
              <a:rPr lang="nl-BE" sz="900" dirty="0" err="1"/>
              <a:t>effectuez</a:t>
            </a:r>
            <a:r>
              <a:rPr lang="nl-BE" sz="900" dirty="0"/>
              <a:t> via </a:t>
            </a:r>
            <a:r>
              <a:rPr lang="nl-BE" sz="900" dirty="0" err="1"/>
              <a:t>le</a:t>
            </a:r>
            <a:r>
              <a:rPr lang="nl-BE" sz="900" dirty="0"/>
              <a:t> </a:t>
            </a:r>
            <a:r>
              <a:rPr lang="nl-BE" sz="900" dirty="0" err="1"/>
              <a:t>compte</a:t>
            </a:r>
            <a:r>
              <a:rPr lang="nl-BE" sz="900" dirty="0"/>
              <a:t> </a:t>
            </a:r>
            <a:r>
              <a:rPr lang="nl-BE" sz="900" dirty="0" err="1"/>
              <a:t>Captin</a:t>
            </a:r>
            <a:r>
              <a:rPr lang="nl-BE" sz="900" dirty="0"/>
              <a:t>.</a:t>
            </a:r>
          </a:p>
          <a:p>
            <a:pPr lvl="1"/>
            <a:endParaRPr lang="nl-BE" sz="900" dirty="0"/>
          </a:p>
          <a:p>
            <a:endParaRPr lang="nl-BE" sz="1100" dirty="0"/>
          </a:p>
        </p:txBody>
      </p:sp>
      <p:sp>
        <p:nvSpPr>
          <p:cNvPr id="7" name="Content Placeholder 4">
            <a:extLst>
              <a:ext uri="{FF2B5EF4-FFF2-40B4-BE49-F238E27FC236}">
                <a16:creationId xmlns:a16="http://schemas.microsoft.com/office/drawing/2014/main" id="{27F8262E-3312-4C6A-802A-F7901D2C82DD}"/>
              </a:ext>
            </a:extLst>
          </p:cNvPr>
          <p:cNvSpPr txBox="1">
            <a:spLocks/>
          </p:cNvSpPr>
          <p:nvPr/>
        </p:nvSpPr>
        <p:spPr>
          <a:xfrm>
            <a:off x="4861932" y="1174712"/>
            <a:ext cx="4140501" cy="3382420"/>
          </a:xfrm>
          <a:prstGeom prst="rect">
            <a:avLst/>
          </a:prstGeom>
        </p:spPr>
        <p:txBody>
          <a:bodyPr vert="horz" lIns="0" tIns="0" rIns="0" bIns="0" rtlCol="0">
            <a:noAutofit/>
          </a:bodyPr>
          <a:lstStyle>
            <a:lvl1pPr marL="179388" indent="-179388" algn="l" defTabSz="685800" rtl="0" eaLnBrk="1" latinLnBrk="0" hangingPunct="1">
              <a:lnSpc>
                <a:spcPts val="1850"/>
              </a:lnSpc>
              <a:spcBef>
                <a:spcPts val="0"/>
              </a:spcBef>
              <a:buClr>
                <a:schemeClr val="tx2"/>
              </a:buClr>
              <a:buFont typeface=".AppleSystemUIFont" charset="-120"/>
              <a:buChar char="&gt;"/>
              <a:tabLst/>
              <a:defRPr sz="1600" kern="1200" baseline="0">
                <a:solidFill>
                  <a:schemeClr val="tx1"/>
                </a:solidFill>
                <a:latin typeface="+mn-lt"/>
                <a:ea typeface="Open Sans" charset="0"/>
                <a:cs typeface="Open Sans" charset="0"/>
              </a:defRPr>
            </a:lvl1pPr>
            <a:lvl2pPr marL="358775" indent="-179388" algn="l" defTabSz="685800" rtl="0" eaLnBrk="1" latinLnBrk="0" hangingPunct="1">
              <a:lnSpc>
                <a:spcPts val="1650"/>
              </a:lnSpc>
              <a:spcBef>
                <a:spcPts val="0"/>
              </a:spcBef>
              <a:buClr>
                <a:schemeClr val="tx2"/>
              </a:buClr>
              <a:buFont typeface=".AppleSystemUIFont" charset="-120"/>
              <a:buChar char="&gt;"/>
              <a:tabLst/>
              <a:defRPr sz="1400" kern="1200" baseline="0">
                <a:solidFill>
                  <a:schemeClr val="tx1"/>
                </a:solidFill>
                <a:latin typeface="+mn-lt"/>
                <a:ea typeface="Open Sans" charset="0"/>
                <a:cs typeface="Open Sans" charset="0"/>
              </a:defRPr>
            </a:lvl2pPr>
            <a:lvl3pPr marL="539750" indent="-179388" algn="l" defTabSz="685800" rtl="0" eaLnBrk="1" latinLnBrk="0" hangingPunct="1">
              <a:lnSpc>
                <a:spcPts val="1450"/>
              </a:lnSpc>
              <a:spcBef>
                <a:spcPts val="0"/>
              </a:spcBef>
              <a:buClr>
                <a:schemeClr val="tx2"/>
              </a:buClr>
              <a:buFont typeface=".AppleSystemUIFont" charset="-120"/>
              <a:buChar char="&gt;"/>
              <a:tabLst/>
              <a:defRPr sz="1200" kern="1200" baseline="0">
                <a:solidFill>
                  <a:schemeClr val="tx1"/>
                </a:solidFill>
                <a:latin typeface="+mn-lt"/>
                <a:ea typeface="Open Sans" charset="0"/>
                <a:cs typeface="Open Sans" charset="0"/>
              </a:defRPr>
            </a:lvl3pPr>
            <a:lvl4pPr marL="720000" indent="-180000" algn="l" defTabSz="685800" rtl="0" eaLnBrk="1" latinLnBrk="0" hangingPunct="1">
              <a:lnSpc>
                <a:spcPts val="1250"/>
              </a:lnSpc>
              <a:spcBef>
                <a:spcPts val="0"/>
              </a:spcBef>
              <a:buClr>
                <a:schemeClr val="tx2"/>
              </a:buClr>
              <a:buFont typeface=".AppleSystemUIFont" charset="-120"/>
              <a:buChar char="&gt;"/>
              <a:tabLst/>
              <a:defRPr sz="1000" kern="1200" baseline="0">
                <a:solidFill>
                  <a:schemeClr val="tx1"/>
                </a:solidFill>
                <a:latin typeface="+mn-lt"/>
                <a:ea typeface="Open Sans" charset="0"/>
                <a:cs typeface="Open Sans" charset="0"/>
              </a:defRPr>
            </a:lvl4pPr>
            <a:lvl5pPr marL="900000" indent="-180000" algn="l" defTabSz="685800" rtl="0" eaLnBrk="1" latinLnBrk="0" hangingPunct="1">
              <a:lnSpc>
                <a:spcPts val="1150"/>
              </a:lnSpc>
              <a:spcBef>
                <a:spcPts val="0"/>
              </a:spcBef>
              <a:buClr>
                <a:schemeClr val="tx2"/>
              </a:buClr>
              <a:buFont typeface=".AppleSystemUIFont" charset="-120"/>
              <a:buChar char="&gt;"/>
              <a:tabLst/>
              <a:defRPr sz="900" kern="1200" baseline="0">
                <a:solidFill>
                  <a:schemeClr val="tx1"/>
                </a:solidFill>
                <a:latin typeface="+mn-lt"/>
                <a:ea typeface="Open Sans" charset="0"/>
                <a:cs typeface="Open Sans"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nl-BE" sz="1100" dirty="0">
                <a:solidFill>
                  <a:schemeClr val="accent6"/>
                </a:solidFill>
              </a:rPr>
              <a:t>Puis-je utiliser le compte de courtage pour effectuer d'autres investissements en dehors du programme de participation ?</a:t>
            </a:r>
          </a:p>
          <a:p>
            <a:pPr lvl="1"/>
            <a:r>
              <a:rPr lang="nl-BE" sz="900" dirty="0"/>
              <a:t>Non, ce n'est pas possible</a:t>
            </a:r>
          </a:p>
          <a:p>
            <a:r>
              <a:rPr lang="nl-BE" sz="1100" dirty="0">
                <a:solidFill>
                  <a:schemeClr val="accent6"/>
                </a:solidFill>
              </a:rPr>
              <a:t>Puis-je utiliser mon compte de trading personnel pour ce </a:t>
            </a:r>
            <a:r>
              <a:rPr lang="nl-BE" sz="1100" dirty="0" err="1">
                <a:solidFill>
                  <a:schemeClr val="accent6"/>
                </a:solidFill>
              </a:rPr>
              <a:t>programme</a:t>
            </a:r>
            <a:r>
              <a:rPr lang="nl-BE" sz="1100" dirty="0">
                <a:solidFill>
                  <a:schemeClr val="accent6"/>
                </a:solidFill>
              </a:rPr>
              <a:t> ?</a:t>
            </a:r>
            <a:endParaRPr lang="fr-FR" sz="900" dirty="0"/>
          </a:p>
          <a:p>
            <a:pPr lvl="1"/>
            <a:r>
              <a:rPr lang="fr-FR" sz="900" dirty="0"/>
              <a:t>Oui, il est possible d'utiliser un compte de trading personnel. Vous devez saisir vous-même vos coordonnées sur la plateforme en ligne de </a:t>
            </a:r>
            <a:r>
              <a:rPr lang="fr-FR" sz="900" dirty="0" err="1"/>
              <a:t>Captin</a:t>
            </a:r>
            <a:r>
              <a:rPr lang="fr-FR" sz="900" dirty="0"/>
              <a:t>.</a:t>
            </a:r>
          </a:p>
          <a:p>
            <a:r>
              <a:rPr lang="nl-BE" sz="1300" dirty="0">
                <a:solidFill>
                  <a:schemeClr val="accent6"/>
                </a:solidFill>
              </a:rPr>
              <a:t>Le programme s'étend sur plusieurs années, le montant maximum est-il de 9 000 euros par an ou sur l'ensemble du programme ?</a:t>
            </a:r>
          </a:p>
          <a:p>
            <a:pPr lvl="1"/>
            <a:r>
              <a:rPr lang="nl-BE" sz="900" dirty="0"/>
              <a:t>Par année</a:t>
            </a:r>
          </a:p>
          <a:p>
            <a:r>
              <a:rPr lang="nl-BE" sz="1100" dirty="0" err="1">
                <a:solidFill>
                  <a:schemeClr val="accent6"/>
                </a:solidFill>
              </a:rPr>
              <a:t>L’employeur</a:t>
            </a:r>
            <a:r>
              <a:rPr lang="nl-BE" sz="1100" dirty="0">
                <a:solidFill>
                  <a:schemeClr val="accent6"/>
                </a:solidFill>
              </a:rPr>
              <a:t> a-t-</a:t>
            </a:r>
            <a:r>
              <a:rPr lang="nl-BE" sz="1100" dirty="0" err="1">
                <a:solidFill>
                  <a:schemeClr val="accent6"/>
                </a:solidFill>
              </a:rPr>
              <a:t>il</a:t>
            </a:r>
            <a:r>
              <a:rPr lang="nl-BE" sz="1100" dirty="0">
                <a:solidFill>
                  <a:schemeClr val="accent6"/>
                </a:solidFill>
              </a:rPr>
              <a:t> un aperçu des contributions individuelles par nom ?</a:t>
            </a:r>
          </a:p>
          <a:p>
            <a:pPr lvl="1"/>
            <a:r>
              <a:rPr lang="nl-BE" sz="900" dirty="0"/>
              <a:t>Un groupe très limité de personnes au sein du service du personnel. Cette information est nécessaire pour calculer l'avantage en nature.</a:t>
            </a:r>
          </a:p>
          <a:p>
            <a:pPr lvl="1"/>
            <a:endParaRPr lang="nl-BE" sz="900" dirty="0"/>
          </a:p>
          <a:p>
            <a:pPr lvl="1"/>
            <a:endParaRPr lang="nl-BE" sz="900" dirty="0">
              <a:solidFill>
                <a:schemeClr val="accent6"/>
              </a:solidFill>
            </a:endParaRPr>
          </a:p>
          <a:p>
            <a:pPr lvl="1"/>
            <a:endParaRPr lang="nl-BE" sz="900" dirty="0"/>
          </a:p>
        </p:txBody>
      </p:sp>
      <p:cxnSp>
        <p:nvCxnSpPr>
          <p:cNvPr id="8" name="Straight Connector 7">
            <a:extLst>
              <a:ext uri="{FF2B5EF4-FFF2-40B4-BE49-F238E27FC236}">
                <a16:creationId xmlns:a16="http://schemas.microsoft.com/office/drawing/2014/main" id="{E12E097E-7899-4FCB-9FA2-051AFBA08B13}"/>
              </a:ext>
            </a:extLst>
          </p:cNvPr>
          <p:cNvCxnSpPr/>
          <p:nvPr/>
        </p:nvCxnSpPr>
        <p:spPr>
          <a:xfrm>
            <a:off x="4661210" y="1077951"/>
            <a:ext cx="0" cy="373413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049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1A223-98EE-44FB-88D8-923260A20B7D}"/>
              </a:ext>
            </a:extLst>
          </p:cNvPr>
          <p:cNvSpPr>
            <a:spLocks noGrp="1"/>
          </p:cNvSpPr>
          <p:nvPr>
            <p:ph type="title"/>
          </p:nvPr>
        </p:nvSpPr>
        <p:spPr/>
        <p:txBody>
          <a:bodyPr/>
          <a:lstStyle/>
          <a:p>
            <a:r>
              <a:rPr lang="nl-BE" dirty="0"/>
              <a:t>Foire aux questions (3/4)</a:t>
            </a:r>
          </a:p>
        </p:txBody>
      </p:sp>
      <p:sp>
        <p:nvSpPr>
          <p:cNvPr id="3" name="Date Placeholder 2">
            <a:extLst>
              <a:ext uri="{FF2B5EF4-FFF2-40B4-BE49-F238E27FC236}">
                <a16:creationId xmlns:a16="http://schemas.microsoft.com/office/drawing/2014/main" id="{1D651C48-C4EE-40DD-8C10-60786DB05E46}"/>
              </a:ext>
            </a:extLst>
          </p:cNvPr>
          <p:cNvSpPr>
            <a:spLocks noGrp="1"/>
          </p:cNvSpPr>
          <p:nvPr>
            <p:ph type="dt" sz="half" idx="10"/>
          </p:nvPr>
        </p:nvSpPr>
        <p:spPr/>
        <p:txBody>
          <a:bodyPr/>
          <a:lstStyle/>
          <a:p>
            <a:fld id="{71D48851-2408-4243-B4C2-70C6CE8A21F3}" type="datetime1">
              <a:rPr lang="nl-BE" smtClean="0"/>
              <a:t>21/02/2024</a:t>
            </a:fld>
            <a:endParaRPr lang="de-DE"/>
          </a:p>
        </p:txBody>
      </p:sp>
      <p:sp>
        <p:nvSpPr>
          <p:cNvPr id="4" name="Slide Number Placeholder 3">
            <a:extLst>
              <a:ext uri="{FF2B5EF4-FFF2-40B4-BE49-F238E27FC236}">
                <a16:creationId xmlns:a16="http://schemas.microsoft.com/office/drawing/2014/main" id="{843BEBFC-3710-4338-B0C1-85FF15F1D816}"/>
              </a:ext>
            </a:extLst>
          </p:cNvPr>
          <p:cNvSpPr>
            <a:spLocks noGrp="1"/>
          </p:cNvSpPr>
          <p:nvPr>
            <p:ph type="sldNum" sz="quarter" idx="11"/>
          </p:nvPr>
        </p:nvSpPr>
        <p:spPr/>
        <p:txBody>
          <a:bodyPr/>
          <a:lstStyle/>
          <a:p>
            <a:fld id="{B60C4007-1C36-BD4C-B7E8-11061F6EFA14}" type="slidenum">
              <a:rPr lang="de-DE" smtClean="0"/>
              <a:pPr/>
              <a:t>4</a:t>
            </a:fld>
            <a:endParaRPr lang="de-DE"/>
          </a:p>
        </p:txBody>
      </p:sp>
      <p:sp>
        <p:nvSpPr>
          <p:cNvPr id="5" name="Content Placeholder 4">
            <a:extLst>
              <a:ext uri="{FF2B5EF4-FFF2-40B4-BE49-F238E27FC236}">
                <a16:creationId xmlns:a16="http://schemas.microsoft.com/office/drawing/2014/main" id="{106FCACB-71C9-4DEA-B333-779AE562A61D}"/>
              </a:ext>
            </a:extLst>
          </p:cNvPr>
          <p:cNvSpPr>
            <a:spLocks noGrp="1"/>
          </p:cNvSpPr>
          <p:nvPr>
            <p:ph sz="half" idx="1"/>
          </p:nvPr>
        </p:nvSpPr>
        <p:spPr>
          <a:xfrm>
            <a:off x="141558" y="1174712"/>
            <a:ext cx="4318930" cy="3382420"/>
          </a:xfrm>
        </p:spPr>
        <p:txBody>
          <a:bodyPr/>
          <a:lstStyle/>
          <a:p>
            <a:r>
              <a:rPr lang="nl-BE" sz="1100" dirty="0">
                <a:solidFill>
                  <a:schemeClr val="accent6"/>
                </a:solidFill>
              </a:rPr>
              <a:t>Et si les employés du </a:t>
            </a:r>
            <a:r>
              <a:rPr lang="nl-BE" sz="1100" dirty="0" err="1">
                <a:solidFill>
                  <a:schemeClr val="accent6"/>
                </a:solidFill>
              </a:rPr>
              <a:t>groupe</a:t>
            </a:r>
            <a:r>
              <a:rPr lang="nl-BE" sz="1100" dirty="0">
                <a:solidFill>
                  <a:schemeClr val="accent6"/>
                </a:solidFill>
              </a:rPr>
              <a:t> investissaient massivement, cela pourrait-il avoir un effet sur le prix de l'action (augmentation du prix) ?</a:t>
            </a:r>
          </a:p>
          <a:p>
            <a:pPr lvl="1"/>
            <a:r>
              <a:rPr lang="nl-BE" sz="900" dirty="0"/>
              <a:t>Le programme d'actions permet d'acheter des actions existantes. Il n'est pas prévu d'émettre de nouvelles actions.</a:t>
            </a:r>
          </a:p>
          <a:p>
            <a:pPr lvl="1"/>
            <a:r>
              <a:rPr lang="nl-BE" sz="900" dirty="0"/>
              <a:t>Chaque jour, 221 000 actions de la WB AG sont négociées en moyenne. Au total, 115,2 millions d'actions sont cotées à la bourse de WB AG.</a:t>
            </a:r>
          </a:p>
          <a:p>
            <a:pPr lvl="1"/>
            <a:r>
              <a:rPr lang="nl-BE" sz="900" dirty="0"/>
              <a:t>Les achats pour le </a:t>
            </a:r>
            <a:r>
              <a:rPr lang="nl-BE" sz="900" dirty="0" err="1"/>
              <a:t>programme</a:t>
            </a:r>
            <a:r>
              <a:rPr lang="nl-BE" sz="900" dirty="0"/>
              <a:t> </a:t>
            </a:r>
            <a:r>
              <a:rPr lang="nl-BE" sz="900" dirty="0" err="1"/>
              <a:t>seront</a:t>
            </a:r>
            <a:r>
              <a:rPr lang="nl-BE" sz="900" dirty="0"/>
              <a:t> répartis sur une période plus longue. En outre, le nombre total d'investissements dans une tranche sera limité à 13,5 millions d'euros.</a:t>
            </a:r>
          </a:p>
          <a:p>
            <a:pPr lvl="1"/>
            <a:r>
              <a:rPr lang="nl-BE" sz="900" dirty="0"/>
              <a:t>Par conséquent, la probabilité que le prix augmente en raison de ce programme est très faible, voire inexistante.</a:t>
            </a:r>
          </a:p>
          <a:p>
            <a:endParaRPr lang="nl-BE" sz="1100" dirty="0"/>
          </a:p>
        </p:txBody>
      </p:sp>
      <p:sp>
        <p:nvSpPr>
          <p:cNvPr id="7" name="Content Placeholder 4">
            <a:extLst>
              <a:ext uri="{FF2B5EF4-FFF2-40B4-BE49-F238E27FC236}">
                <a16:creationId xmlns:a16="http://schemas.microsoft.com/office/drawing/2014/main" id="{27F8262E-3312-4C6A-802A-F7901D2C82DD}"/>
              </a:ext>
            </a:extLst>
          </p:cNvPr>
          <p:cNvSpPr txBox="1">
            <a:spLocks/>
          </p:cNvSpPr>
          <p:nvPr/>
        </p:nvSpPr>
        <p:spPr>
          <a:xfrm>
            <a:off x="4861933" y="1174712"/>
            <a:ext cx="3941000" cy="3382420"/>
          </a:xfrm>
          <a:prstGeom prst="rect">
            <a:avLst/>
          </a:prstGeom>
        </p:spPr>
        <p:txBody>
          <a:bodyPr vert="horz" lIns="0" tIns="0" rIns="0" bIns="0" rtlCol="0">
            <a:noAutofit/>
          </a:bodyPr>
          <a:lstStyle>
            <a:lvl1pPr marL="179388" indent="-179388" algn="l" defTabSz="685800" rtl="0" eaLnBrk="1" latinLnBrk="0" hangingPunct="1">
              <a:lnSpc>
                <a:spcPts val="1850"/>
              </a:lnSpc>
              <a:spcBef>
                <a:spcPts val="0"/>
              </a:spcBef>
              <a:buClr>
                <a:schemeClr val="tx2"/>
              </a:buClr>
              <a:buFont typeface=".AppleSystemUIFont" charset="-120"/>
              <a:buChar char="&gt;"/>
              <a:tabLst/>
              <a:defRPr sz="1600" kern="1200" baseline="0">
                <a:solidFill>
                  <a:schemeClr val="tx1"/>
                </a:solidFill>
                <a:latin typeface="+mn-lt"/>
                <a:ea typeface="Open Sans" charset="0"/>
                <a:cs typeface="Open Sans" charset="0"/>
              </a:defRPr>
            </a:lvl1pPr>
            <a:lvl2pPr marL="358775" indent="-179388" algn="l" defTabSz="685800" rtl="0" eaLnBrk="1" latinLnBrk="0" hangingPunct="1">
              <a:lnSpc>
                <a:spcPts val="1650"/>
              </a:lnSpc>
              <a:spcBef>
                <a:spcPts val="0"/>
              </a:spcBef>
              <a:buClr>
                <a:schemeClr val="tx2"/>
              </a:buClr>
              <a:buFont typeface=".AppleSystemUIFont" charset="-120"/>
              <a:buChar char="&gt;"/>
              <a:tabLst/>
              <a:defRPr sz="1400" kern="1200" baseline="0">
                <a:solidFill>
                  <a:schemeClr val="tx1"/>
                </a:solidFill>
                <a:latin typeface="+mn-lt"/>
                <a:ea typeface="Open Sans" charset="0"/>
                <a:cs typeface="Open Sans" charset="0"/>
              </a:defRPr>
            </a:lvl2pPr>
            <a:lvl3pPr marL="539750" indent="-179388" algn="l" defTabSz="685800" rtl="0" eaLnBrk="1" latinLnBrk="0" hangingPunct="1">
              <a:lnSpc>
                <a:spcPts val="1450"/>
              </a:lnSpc>
              <a:spcBef>
                <a:spcPts val="0"/>
              </a:spcBef>
              <a:buClr>
                <a:schemeClr val="tx2"/>
              </a:buClr>
              <a:buFont typeface=".AppleSystemUIFont" charset="-120"/>
              <a:buChar char="&gt;"/>
              <a:tabLst/>
              <a:defRPr sz="1200" kern="1200" baseline="0">
                <a:solidFill>
                  <a:schemeClr val="tx1"/>
                </a:solidFill>
                <a:latin typeface="+mn-lt"/>
                <a:ea typeface="Open Sans" charset="0"/>
                <a:cs typeface="Open Sans" charset="0"/>
              </a:defRPr>
            </a:lvl3pPr>
            <a:lvl4pPr marL="720000" indent="-180000" algn="l" defTabSz="685800" rtl="0" eaLnBrk="1" latinLnBrk="0" hangingPunct="1">
              <a:lnSpc>
                <a:spcPts val="1250"/>
              </a:lnSpc>
              <a:spcBef>
                <a:spcPts val="0"/>
              </a:spcBef>
              <a:buClr>
                <a:schemeClr val="tx2"/>
              </a:buClr>
              <a:buFont typeface=".AppleSystemUIFont" charset="-120"/>
              <a:buChar char="&gt;"/>
              <a:tabLst/>
              <a:defRPr sz="1000" kern="1200" baseline="0">
                <a:solidFill>
                  <a:schemeClr val="tx1"/>
                </a:solidFill>
                <a:latin typeface="+mn-lt"/>
                <a:ea typeface="Open Sans" charset="0"/>
                <a:cs typeface="Open Sans" charset="0"/>
              </a:defRPr>
            </a:lvl4pPr>
            <a:lvl5pPr marL="900000" indent="-180000" algn="l" defTabSz="685800" rtl="0" eaLnBrk="1" latinLnBrk="0" hangingPunct="1">
              <a:lnSpc>
                <a:spcPts val="1150"/>
              </a:lnSpc>
              <a:spcBef>
                <a:spcPts val="0"/>
              </a:spcBef>
              <a:buClr>
                <a:schemeClr val="tx2"/>
              </a:buClr>
              <a:buFont typeface=".AppleSystemUIFont" charset="-120"/>
              <a:buChar char="&gt;"/>
              <a:tabLst/>
              <a:defRPr sz="900" kern="1200" baseline="0">
                <a:solidFill>
                  <a:schemeClr val="tx1"/>
                </a:solidFill>
                <a:latin typeface="+mn-lt"/>
                <a:ea typeface="Open Sans" charset="0"/>
                <a:cs typeface="Open Sans"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nl-BE" sz="1100" dirty="0">
                <a:solidFill>
                  <a:schemeClr val="accent6"/>
                </a:solidFill>
              </a:rPr>
              <a:t>La fondation elle-même peut-elle faire faillite ou être dissoute ?</a:t>
            </a:r>
          </a:p>
          <a:p>
            <a:pPr lvl="1"/>
            <a:r>
              <a:rPr lang="nl-BE" sz="900" dirty="0"/>
              <a:t>Le risque que la fondation fasse faillite est très faible, voire inexistant. Mais même en cas de faillite, vous restez propriétaire de l'action. Si la fondation fait faillite, vous ne pouvez pas perdre vos actions.</a:t>
            </a:r>
          </a:p>
          <a:p>
            <a:pPr lvl="1"/>
            <a:r>
              <a:rPr lang="nl-BE" sz="900" dirty="0"/>
              <a:t>Il en va de même en cas de liquidation de la fondation.</a:t>
            </a:r>
          </a:p>
          <a:p>
            <a:pPr lvl="1"/>
            <a:endParaRPr lang="nl-BE" sz="900" dirty="0"/>
          </a:p>
          <a:p>
            <a:r>
              <a:rPr lang="nl-BE" sz="1100" dirty="0">
                <a:solidFill>
                  <a:schemeClr val="accent6"/>
                </a:solidFill>
              </a:rPr>
              <a:t>Que se passe-t-il s'il y a une différence entre le montant transféré via </a:t>
            </a:r>
            <a:r>
              <a:rPr lang="nl-BE" sz="1100" dirty="0" err="1">
                <a:solidFill>
                  <a:schemeClr val="accent6"/>
                </a:solidFill>
              </a:rPr>
              <a:t>Captin</a:t>
            </a:r>
            <a:r>
              <a:rPr lang="nl-BE" sz="1100" dirty="0">
                <a:solidFill>
                  <a:schemeClr val="accent6"/>
                </a:solidFill>
              </a:rPr>
              <a:t> et le montant déposé sur le compte de trading avant </a:t>
            </a:r>
            <a:r>
              <a:rPr lang="nl-BE" sz="1100" dirty="0" err="1">
                <a:solidFill>
                  <a:schemeClr val="accent6"/>
                </a:solidFill>
              </a:rPr>
              <a:t>le</a:t>
            </a:r>
            <a:r>
              <a:rPr lang="nl-BE" sz="1100" dirty="0">
                <a:solidFill>
                  <a:schemeClr val="accent6"/>
                </a:solidFill>
              </a:rPr>
              <a:t> 5 </a:t>
            </a:r>
            <a:r>
              <a:rPr lang="nl-BE" sz="1100" dirty="0" err="1">
                <a:solidFill>
                  <a:schemeClr val="accent6"/>
                </a:solidFill>
              </a:rPr>
              <a:t>avril</a:t>
            </a:r>
            <a:r>
              <a:rPr lang="nl-BE" sz="1100" dirty="0">
                <a:solidFill>
                  <a:schemeClr val="accent6"/>
                </a:solidFill>
              </a:rPr>
              <a:t> 2024 ?</a:t>
            </a:r>
          </a:p>
          <a:p>
            <a:pPr lvl="1"/>
            <a:r>
              <a:rPr lang="nl-BE" sz="900" dirty="0"/>
              <a:t>Si le montant transféré via </a:t>
            </a:r>
            <a:r>
              <a:rPr lang="nl-BE" sz="900" dirty="0" err="1"/>
              <a:t>Captin</a:t>
            </a:r>
            <a:r>
              <a:rPr lang="nl-BE" sz="900" dirty="0"/>
              <a:t> &gt; montant versé : seul le montant versé sera utilisé pour acheter des actions.</a:t>
            </a:r>
          </a:p>
          <a:p>
            <a:pPr lvl="1"/>
            <a:r>
              <a:rPr lang="nl-BE" sz="900" dirty="0"/>
              <a:t>Si le montant transféré via </a:t>
            </a:r>
            <a:r>
              <a:rPr lang="nl-BE" sz="900" dirty="0" err="1"/>
              <a:t>Captin</a:t>
            </a:r>
            <a:r>
              <a:rPr lang="nl-BE" sz="900" dirty="0"/>
              <a:t> &lt; montant déposé : le montant transféré via </a:t>
            </a:r>
            <a:r>
              <a:rPr lang="nl-BE" sz="900" dirty="0" err="1"/>
              <a:t>Captin</a:t>
            </a:r>
            <a:r>
              <a:rPr lang="nl-BE" sz="900" dirty="0"/>
              <a:t> sera utilisé pour acheter des actions. L'excédent sera remboursé sur votre compte bancaire personnel.</a:t>
            </a:r>
          </a:p>
          <a:p>
            <a:pPr lvl="1"/>
            <a:endParaRPr lang="nl-BE" sz="900" dirty="0"/>
          </a:p>
        </p:txBody>
      </p:sp>
      <p:cxnSp>
        <p:nvCxnSpPr>
          <p:cNvPr id="8" name="Straight Connector 7">
            <a:extLst>
              <a:ext uri="{FF2B5EF4-FFF2-40B4-BE49-F238E27FC236}">
                <a16:creationId xmlns:a16="http://schemas.microsoft.com/office/drawing/2014/main" id="{E12E097E-7899-4FCB-9FA2-051AFBA08B13}"/>
              </a:ext>
            </a:extLst>
          </p:cNvPr>
          <p:cNvCxnSpPr/>
          <p:nvPr/>
        </p:nvCxnSpPr>
        <p:spPr>
          <a:xfrm>
            <a:off x="4661210" y="1077951"/>
            <a:ext cx="0" cy="373413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248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1A223-98EE-44FB-88D8-923260A20B7D}"/>
              </a:ext>
            </a:extLst>
          </p:cNvPr>
          <p:cNvSpPr>
            <a:spLocks noGrp="1"/>
          </p:cNvSpPr>
          <p:nvPr>
            <p:ph type="title"/>
          </p:nvPr>
        </p:nvSpPr>
        <p:spPr/>
        <p:txBody>
          <a:bodyPr/>
          <a:lstStyle/>
          <a:p>
            <a:r>
              <a:rPr lang="nl-BE" dirty="0"/>
              <a:t>Foire aux questions (4/4)</a:t>
            </a:r>
          </a:p>
        </p:txBody>
      </p:sp>
      <p:sp>
        <p:nvSpPr>
          <p:cNvPr id="3" name="Date Placeholder 2">
            <a:extLst>
              <a:ext uri="{FF2B5EF4-FFF2-40B4-BE49-F238E27FC236}">
                <a16:creationId xmlns:a16="http://schemas.microsoft.com/office/drawing/2014/main" id="{1D651C48-C4EE-40DD-8C10-60786DB05E46}"/>
              </a:ext>
            </a:extLst>
          </p:cNvPr>
          <p:cNvSpPr>
            <a:spLocks noGrp="1"/>
          </p:cNvSpPr>
          <p:nvPr>
            <p:ph type="dt" sz="half" idx="10"/>
          </p:nvPr>
        </p:nvSpPr>
        <p:spPr/>
        <p:txBody>
          <a:bodyPr/>
          <a:lstStyle/>
          <a:p>
            <a:fld id="{71D48851-2408-4243-B4C2-70C6CE8A21F3}" type="datetime1">
              <a:rPr lang="nl-BE" smtClean="0"/>
              <a:t>21/02/2024</a:t>
            </a:fld>
            <a:endParaRPr lang="de-DE"/>
          </a:p>
        </p:txBody>
      </p:sp>
      <p:sp>
        <p:nvSpPr>
          <p:cNvPr id="4" name="Slide Number Placeholder 3">
            <a:extLst>
              <a:ext uri="{FF2B5EF4-FFF2-40B4-BE49-F238E27FC236}">
                <a16:creationId xmlns:a16="http://schemas.microsoft.com/office/drawing/2014/main" id="{843BEBFC-3710-4338-B0C1-85FF15F1D816}"/>
              </a:ext>
            </a:extLst>
          </p:cNvPr>
          <p:cNvSpPr>
            <a:spLocks noGrp="1"/>
          </p:cNvSpPr>
          <p:nvPr>
            <p:ph type="sldNum" sz="quarter" idx="11"/>
          </p:nvPr>
        </p:nvSpPr>
        <p:spPr/>
        <p:txBody>
          <a:bodyPr/>
          <a:lstStyle/>
          <a:p>
            <a:fld id="{B60C4007-1C36-BD4C-B7E8-11061F6EFA14}" type="slidenum">
              <a:rPr lang="de-DE" smtClean="0"/>
              <a:pPr/>
              <a:t>5</a:t>
            </a:fld>
            <a:endParaRPr lang="de-DE"/>
          </a:p>
        </p:txBody>
      </p:sp>
      <p:sp>
        <p:nvSpPr>
          <p:cNvPr id="5" name="Content Placeholder 4">
            <a:extLst>
              <a:ext uri="{FF2B5EF4-FFF2-40B4-BE49-F238E27FC236}">
                <a16:creationId xmlns:a16="http://schemas.microsoft.com/office/drawing/2014/main" id="{106FCACB-71C9-4DEA-B333-779AE562A61D}"/>
              </a:ext>
            </a:extLst>
          </p:cNvPr>
          <p:cNvSpPr>
            <a:spLocks noGrp="1"/>
          </p:cNvSpPr>
          <p:nvPr>
            <p:ph sz="half" idx="1"/>
          </p:nvPr>
        </p:nvSpPr>
        <p:spPr>
          <a:xfrm>
            <a:off x="270068" y="992184"/>
            <a:ext cx="4190419" cy="3564948"/>
          </a:xfrm>
        </p:spPr>
        <p:txBody>
          <a:bodyPr/>
          <a:lstStyle/>
          <a:p>
            <a:r>
              <a:rPr lang="nl-BE" sz="1100" dirty="0">
                <a:solidFill>
                  <a:schemeClr val="accent6"/>
                </a:solidFill>
              </a:rPr>
              <a:t>Que devez-vous remplir dans votre </a:t>
            </a:r>
            <a:r>
              <a:rPr lang="nl-BE" sz="1100" dirty="0" err="1">
                <a:solidFill>
                  <a:schemeClr val="accent6"/>
                </a:solidFill>
              </a:rPr>
              <a:t>déclaration</a:t>
            </a:r>
            <a:r>
              <a:rPr lang="nl-BE" sz="1100" dirty="0">
                <a:solidFill>
                  <a:schemeClr val="accent6"/>
                </a:solidFill>
              </a:rPr>
              <a:t> </a:t>
            </a:r>
            <a:r>
              <a:rPr lang="nl-BE" sz="1100" dirty="0" err="1">
                <a:solidFill>
                  <a:schemeClr val="accent6"/>
                </a:solidFill>
              </a:rPr>
              <a:t>d'impôt</a:t>
            </a:r>
            <a:r>
              <a:rPr lang="nl-BE" sz="1100" dirty="0">
                <a:solidFill>
                  <a:schemeClr val="accent6"/>
                </a:solidFill>
              </a:rPr>
              <a:t> pour pouvoir récupérer la retenue à la source ?</a:t>
            </a:r>
          </a:p>
          <a:p>
            <a:pPr lvl="1"/>
            <a:r>
              <a:rPr lang="nl-BE" sz="900" dirty="0"/>
              <a:t>Vous devez indiquer la retenue d'impôt que vous souhaitez récupérer dans les champs ci-dessous</a:t>
            </a:r>
          </a:p>
          <a:p>
            <a:pPr lvl="1"/>
            <a:r>
              <a:rPr lang="nl-BE" sz="800" i="1" dirty="0"/>
              <a:t>"Vous ne pouvez déduire le précompte mobilier que pour un montant maximum de 800 euros (exercice </a:t>
            </a:r>
            <a:r>
              <a:rPr lang="nl-BE" sz="800" i="1" dirty="0" err="1"/>
              <a:t>d'imposition</a:t>
            </a:r>
            <a:r>
              <a:rPr lang="nl-BE" sz="800" i="1" dirty="0"/>
              <a:t> 2024, </a:t>
            </a:r>
            <a:r>
              <a:rPr lang="nl-BE" sz="800" i="1" dirty="0" err="1"/>
              <a:t>revenus</a:t>
            </a:r>
            <a:r>
              <a:rPr lang="nl-BE" sz="800" i="1" dirty="0"/>
              <a:t> 2023) en dividendes. Comme le taux maximum de retenue à la source est de 30 %, vous pouvez donc récupérer un maximum de 240 euros de retenue à la source qui a été retenue (800 euros x 30 %).  Il est donc préférable d'opter pour l'exonération des dividendes auxquels s'applique le taux de retenue à la source le plus élevé". </a:t>
            </a:r>
            <a:r>
              <a:rPr lang="nl-BE" sz="800" dirty="0"/>
              <a:t>Ce montant de 800 euros est indexé chaque année. </a:t>
            </a:r>
            <a:r>
              <a:rPr lang="nl-BE" sz="700" u="sng" dirty="0">
                <a:solidFill>
                  <a:srgbClr val="0000FF"/>
                </a:solidFill>
              </a:rPr>
              <a:t>https://financien.belgium.be/nl/particulieren/belastingvoordelen/vrijstelling-dividenden#q3</a:t>
            </a:r>
          </a:p>
          <a:p>
            <a:pPr lvl="1"/>
            <a:endParaRPr lang="nl-BE" sz="900" dirty="0">
              <a:solidFill>
                <a:schemeClr val="accent6"/>
              </a:solidFill>
            </a:endParaRPr>
          </a:p>
          <a:p>
            <a:pPr lvl="1"/>
            <a:endParaRPr lang="nl-BE" sz="900" dirty="0">
              <a:solidFill>
                <a:schemeClr val="accent6"/>
              </a:solidFill>
            </a:endParaRPr>
          </a:p>
          <a:p>
            <a:endParaRPr lang="nl-BE" sz="1100" dirty="0"/>
          </a:p>
        </p:txBody>
      </p:sp>
      <p:sp>
        <p:nvSpPr>
          <p:cNvPr id="7" name="Content Placeholder 4">
            <a:extLst>
              <a:ext uri="{FF2B5EF4-FFF2-40B4-BE49-F238E27FC236}">
                <a16:creationId xmlns:a16="http://schemas.microsoft.com/office/drawing/2014/main" id="{27F8262E-3312-4C6A-802A-F7901D2C82DD}"/>
              </a:ext>
            </a:extLst>
          </p:cNvPr>
          <p:cNvSpPr txBox="1">
            <a:spLocks/>
          </p:cNvSpPr>
          <p:nvPr/>
        </p:nvSpPr>
        <p:spPr>
          <a:xfrm>
            <a:off x="4761571" y="992184"/>
            <a:ext cx="4166528" cy="3734136"/>
          </a:xfrm>
          <a:prstGeom prst="rect">
            <a:avLst/>
          </a:prstGeom>
        </p:spPr>
        <p:txBody>
          <a:bodyPr vert="horz" lIns="0" tIns="0" rIns="0" bIns="0" rtlCol="0">
            <a:noAutofit/>
          </a:bodyPr>
          <a:lstStyle>
            <a:lvl1pPr marL="179388" indent="-179388" algn="l" defTabSz="685800" rtl="0" eaLnBrk="1" latinLnBrk="0" hangingPunct="1">
              <a:lnSpc>
                <a:spcPts val="1850"/>
              </a:lnSpc>
              <a:spcBef>
                <a:spcPts val="0"/>
              </a:spcBef>
              <a:buClr>
                <a:schemeClr val="tx2"/>
              </a:buClr>
              <a:buFont typeface=".AppleSystemUIFont" charset="-120"/>
              <a:buChar char="&gt;"/>
              <a:tabLst/>
              <a:defRPr sz="1600" kern="1200" baseline="0">
                <a:solidFill>
                  <a:schemeClr val="tx1"/>
                </a:solidFill>
                <a:latin typeface="+mn-lt"/>
                <a:ea typeface="Open Sans" charset="0"/>
                <a:cs typeface="Open Sans" charset="0"/>
              </a:defRPr>
            </a:lvl1pPr>
            <a:lvl2pPr marL="358775" indent="-179388" algn="l" defTabSz="685800" rtl="0" eaLnBrk="1" latinLnBrk="0" hangingPunct="1">
              <a:lnSpc>
                <a:spcPts val="1650"/>
              </a:lnSpc>
              <a:spcBef>
                <a:spcPts val="0"/>
              </a:spcBef>
              <a:buClr>
                <a:schemeClr val="tx2"/>
              </a:buClr>
              <a:buFont typeface=".AppleSystemUIFont" charset="-120"/>
              <a:buChar char="&gt;"/>
              <a:tabLst/>
              <a:defRPr sz="1400" kern="1200" baseline="0">
                <a:solidFill>
                  <a:schemeClr val="tx1"/>
                </a:solidFill>
                <a:latin typeface="+mn-lt"/>
                <a:ea typeface="Open Sans" charset="0"/>
                <a:cs typeface="Open Sans" charset="0"/>
              </a:defRPr>
            </a:lvl2pPr>
            <a:lvl3pPr marL="539750" indent="-179388" algn="l" defTabSz="685800" rtl="0" eaLnBrk="1" latinLnBrk="0" hangingPunct="1">
              <a:lnSpc>
                <a:spcPts val="1450"/>
              </a:lnSpc>
              <a:spcBef>
                <a:spcPts val="0"/>
              </a:spcBef>
              <a:buClr>
                <a:schemeClr val="tx2"/>
              </a:buClr>
              <a:buFont typeface=".AppleSystemUIFont" charset="-120"/>
              <a:buChar char="&gt;"/>
              <a:tabLst/>
              <a:defRPr sz="1200" kern="1200" baseline="0">
                <a:solidFill>
                  <a:schemeClr val="tx1"/>
                </a:solidFill>
                <a:latin typeface="+mn-lt"/>
                <a:ea typeface="Open Sans" charset="0"/>
                <a:cs typeface="Open Sans" charset="0"/>
              </a:defRPr>
            </a:lvl3pPr>
            <a:lvl4pPr marL="720000" indent="-180000" algn="l" defTabSz="685800" rtl="0" eaLnBrk="1" latinLnBrk="0" hangingPunct="1">
              <a:lnSpc>
                <a:spcPts val="1250"/>
              </a:lnSpc>
              <a:spcBef>
                <a:spcPts val="0"/>
              </a:spcBef>
              <a:buClr>
                <a:schemeClr val="tx2"/>
              </a:buClr>
              <a:buFont typeface=".AppleSystemUIFont" charset="-120"/>
              <a:buChar char="&gt;"/>
              <a:tabLst/>
              <a:defRPr sz="1000" kern="1200" baseline="0">
                <a:solidFill>
                  <a:schemeClr val="tx1"/>
                </a:solidFill>
                <a:latin typeface="+mn-lt"/>
                <a:ea typeface="Open Sans" charset="0"/>
                <a:cs typeface="Open Sans" charset="0"/>
              </a:defRPr>
            </a:lvl4pPr>
            <a:lvl5pPr marL="900000" indent="-180000" algn="l" defTabSz="685800" rtl="0" eaLnBrk="1" latinLnBrk="0" hangingPunct="1">
              <a:lnSpc>
                <a:spcPts val="1150"/>
              </a:lnSpc>
              <a:spcBef>
                <a:spcPts val="0"/>
              </a:spcBef>
              <a:buClr>
                <a:schemeClr val="tx2"/>
              </a:buClr>
              <a:buFont typeface=".AppleSystemUIFont" charset="-120"/>
              <a:buChar char="&gt;"/>
              <a:tabLst/>
              <a:defRPr sz="900" kern="1200" baseline="0">
                <a:solidFill>
                  <a:schemeClr val="tx1"/>
                </a:solidFill>
                <a:latin typeface="+mn-lt"/>
                <a:ea typeface="Open Sans" charset="0"/>
                <a:cs typeface="Open Sans"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nl-BE" sz="1100" dirty="0">
                <a:solidFill>
                  <a:schemeClr val="accent6"/>
                </a:solidFill>
              </a:rPr>
              <a:t>Puisque nous travaillons avec une fondation, pouvons-nous encore récupérer la retenue à la source ?</a:t>
            </a:r>
          </a:p>
          <a:p>
            <a:pPr lvl="1"/>
            <a:r>
              <a:rPr lang="nl-BE" sz="900" dirty="0"/>
              <a:t>Ce n'est pas la fondation qui verse le dividende. Le dividende est versé directement par Wienerberger AG à l'actionnaire salarié via le compte de titres.</a:t>
            </a:r>
          </a:p>
          <a:p>
            <a:pPr lvl="1"/>
            <a:endParaRPr lang="nl-BE" sz="900" dirty="0"/>
          </a:p>
          <a:p>
            <a:r>
              <a:rPr lang="nl-BE" sz="1100" dirty="0">
                <a:solidFill>
                  <a:srgbClr val="DB1923"/>
                </a:solidFill>
              </a:rPr>
              <a:t>Ce </a:t>
            </a:r>
            <a:r>
              <a:rPr lang="nl-BE" sz="1100" dirty="0" err="1">
                <a:solidFill>
                  <a:srgbClr val="DB1923"/>
                </a:solidFill>
              </a:rPr>
              <a:t>programme</a:t>
            </a:r>
            <a:r>
              <a:rPr lang="nl-BE" sz="1100" dirty="0">
                <a:solidFill>
                  <a:srgbClr val="DB1923"/>
                </a:solidFill>
              </a:rPr>
              <a:t> </a:t>
            </a:r>
            <a:r>
              <a:rPr lang="nl-BE" sz="1100" dirty="0" err="1">
                <a:solidFill>
                  <a:srgbClr val="DB1923"/>
                </a:solidFill>
              </a:rPr>
              <a:t>d’actionariat</a:t>
            </a:r>
            <a:r>
              <a:rPr lang="nl-BE" sz="1100" dirty="0">
                <a:solidFill>
                  <a:srgbClr val="DB1923"/>
                </a:solidFill>
              </a:rPr>
              <a:t> peut-il alors être inclus dans n'importe quel plan de cafétéria ?</a:t>
            </a:r>
          </a:p>
          <a:p>
            <a:pPr lvl="1"/>
            <a:r>
              <a:rPr lang="nl-BE" sz="900" dirty="0" err="1"/>
              <a:t>Nous</a:t>
            </a:r>
            <a:r>
              <a:rPr lang="nl-BE" sz="900" dirty="0"/>
              <a:t> souhaitons maintenir une distinction stricte entre les éléments de rémunération et cette manière avantageuse d'investir.</a:t>
            </a:r>
          </a:p>
          <a:p>
            <a:pPr lvl="1"/>
            <a:endParaRPr lang="nl-BE" sz="900" dirty="0"/>
          </a:p>
          <a:p>
            <a:pPr lvl="1"/>
            <a:endParaRPr lang="nl-BE" sz="900" dirty="0"/>
          </a:p>
        </p:txBody>
      </p:sp>
      <p:cxnSp>
        <p:nvCxnSpPr>
          <p:cNvPr id="8" name="Straight Connector 7">
            <a:extLst>
              <a:ext uri="{FF2B5EF4-FFF2-40B4-BE49-F238E27FC236}">
                <a16:creationId xmlns:a16="http://schemas.microsoft.com/office/drawing/2014/main" id="{E12E097E-7899-4FCB-9FA2-051AFBA08B13}"/>
              </a:ext>
            </a:extLst>
          </p:cNvPr>
          <p:cNvCxnSpPr/>
          <p:nvPr/>
        </p:nvCxnSpPr>
        <p:spPr>
          <a:xfrm>
            <a:off x="4661210" y="1077951"/>
            <a:ext cx="0" cy="3734137"/>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A96F3367-688F-471A-AA4C-2D8D99E3BC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548" y="3646156"/>
            <a:ext cx="3604300" cy="1165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5972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E082FDD-9104-436F-8EFE-EEA30B0C1CDE}"/>
              </a:ext>
            </a:extLst>
          </p:cNvPr>
          <p:cNvSpPr>
            <a:spLocks noGrp="1"/>
          </p:cNvSpPr>
          <p:nvPr>
            <p:ph type="dt" sz="half" idx="10"/>
          </p:nvPr>
        </p:nvSpPr>
        <p:spPr/>
        <p:txBody>
          <a:bodyPr/>
          <a:lstStyle/>
          <a:p>
            <a:fld id="{71D48851-2408-4243-B4C2-70C6CE8A21F3}" type="datetime1">
              <a:rPr lang="nl-BE" smtClean="0"/>
              <a:t>21/02/2024</a:t>
            </a:fld>
            <a:endParaRPr lang="de-DE"/>
          </a:p>
        </p:txBody>
      </p:sp>
      <p:sp>
        <p:nvSpPr>
          <p:cNvPr id="4" name="Slide Number Placeholder 3">
            <a:extLst>
              <a:ext uri="{FF2B5EF4-FFF2-40B4-BE49-F238E27FC236}">
                <a16:creationId xmlns:a16="http://schemas.microsoft.com/office/drawing/2014/main" id="{4EFCDE80-5268-4161-B4D7-D0D9F14171CD}"/>
              </a:ext>
            </a:extLst>
          </p:cNvPr>
          <p:cNvSpPr>
            <a:spLocks noGrp="1"/>
          </p:cNvSpPr>
          <p:nvPr>
            <p:ph type="sldNum" sz="quarter" idx="12"/>
          </p:nvPr>
        </p:nvSpPr>
        <p:spPr/>
        <p:txBody>
          <a:bodyPr/>
          <a:lstStyle/>
          <a:p>
            <a:fld id="{B60C4007-1C36-BD4C-B7E8-11061F6EFA14}" type="slidenum">
              <a:rPr lang="de-DE" dirty="0" smtClean="0"/>
              <a:pPr/>
              <a:t>6</a:t>
            </a:fld>
            <a:endParaRPr lang="de-DE"/>
          </a:p>
        </p:txBody>
      </p:sp>
      <p:sp>
        <p:nvSpPr>
          <p:cNvPr id="25" name="Text Placeholder 24">
            <a:extLst>
              <a:ext uri="{FF2B5EF4-FFF2-40B4-BE49-F238E27FC236}">
                <a16:creationId xmlns:a16="http://schemas.microsoft.com/office/drawing/2014/main" id="{3096E1C7-F44A-4CE7-843A-7D987C17B6A9}"/>
              </a:ext>
            </a:extLst>
          </p:cNvPr>
          <p:cNvSpPr>
            <a:spLocks noGrp="1"/>
          </p:cNvSpPr>
          <p:nvPr>
            <p:ph type="body" sz="quarter" idx="4294967295"/>
          </p:nvPr>
        </p:nvSpPr>
        <p:spPr>
          <a:xfrm>
            <a:off x="215900" y="3333750"/>
            <a:ext cx="4103688" cy="1220788"/>
          </a:xfrm>
        </p:spPr>
        <p:txBody>
          <a:bodyPr/>
          <a:lstStyle/>
          <a:p>
            <a:pPr marL="0" indent="0">
              <a:buNone/>
            </a:pPr>
            <a:r>
              <a:rPr lang="nl-BE" b="1" dirty="0" err="1">
                <a:ea typeface="+mn-lt"/>
                <a:cs typeface="+mn-lt"/>
                <a:hlinkClick r:id="rId2">
                  <a:extLst>
                    <a:ext uri="{A12FA001-AC4F-418D-AE19-62706E023703}">
                      <ahyp:hlinkClr xmlns:ahyp="http://schemas.microsoft.com/office/drawing/2018/hyperlinkcolor" val="tx"/>
                    </a:ext>
                  </a:extLst>
                </a:hlinkClick>
              </a:rPr>
              <a:t>Questions</a:t>
            </a:r>
            <a:endParaRPr lang="nl-BE" b="1" dirty="0">
              <a:ea typeface="+mn-lt"/>
              <a:cs typeface="+mn-lt"/>
              <a:hlinkClick r:id="rId2">
                <a:extLst>
                  <a:ext uri="{A12FA001-AC4F-418D-AE19-62706E023703}">
                    <ahyp:hlinkClr xmlns:ahyp="http://schemas.microsoft.com/office/drawing/2018/hyperlinkcolor" val="tx"/>
                  </a:ext>
                </a:extLst>
              </a:hlinkClick>
            </a:endParaRPr>
          </a:p>
          <a:p>
            <a:r>
              <a:rPr lang="nl-BE" sz="1050" dirty="0" err="1">
                <a:ea typeface="+mn-lt"/>
                <a:cs typeface="+mn-lt"/>
                <a:hlinkClick r:id="rId2">
                  <a:extLst>
                    <a:ext uri="{A12FA001-AC4F-418D-AE19-62706E023703}">
                      <ahyp:hlinkClr xmlns:ahyp="http://schemas.microsoft.com/office/drawing/2018/hyperlinkcolor" val="tx"/>
                    </a:ext>
                  </a:extLst>
                </a:hlinkClick>
              </a:rPr>
              <a:t>Envoyez</a:t>
            </a:r>
            <a:r>
              <a:rPr lang="nl-BE" sz="1050" dirty="0">
                <a:ea typeface="+mn-lt"/>
                <a:cs typeface="+mn-lt"/>
                <a:hlinkClick r:id="rId2">
                  <a:extLst>
                    <a:ext uri="{A12FA001-AC4F-418D-AE19-62706E023703}">
                      <ahyp:hlinkClr xmlns:ahyp="http://schemas.microsoft.com/office/drawing/2018/hyperlinkcolor" val="tx"/>
                    </a:ext>
                  </a:extLst>
                </a:hlinkClick>
              </a:rPr>
              <a:t> </a:t>
            </a:r>
            <a:r>
              <a:rPr lang="nl-BE" sz="1050" dirty="0" err="1">
                <a:ea typeface="+mn-lt"/>
                <a:cs typeface="+mn-lt"/>
                <a:hlinkClick r:id="rId2">
                  <a:extLst>
                    <a:ext uri="{A12FA001-AC4F-418D-AE19-62706E023703}">
                      <ahyp:hlinkClr xmlns:ahyp="http://schemas.microsoft.com/office/drawing/2018/hyperlinkcolor" val="tx"/>
                    </a:ext>
                  </a:extLst>
                </a:hlinkClick>
              </a:rPr>
              <a:t>un</a:t>
            </a:r>
            <a:r>
              <a:rPr lang="nl-BE" sz="1050" dirty="0">
                <a:ea typeface="+mn-lt"/>
                <a:cs typeface="+mn-lt"/>
                <a:hlinkClick r:id="rId2">
                  <a:extLst>
                    <a:ext uri="{A12FA001-AC4F-418D-AE19-62706E023703}">
                      <ahyp:hlinkClr xmlns:ahyp="http://schemas.microsoft.com/office/drawing/2018/hyperlinkcolor" val="tx"/>
                    </a:ext>
                  </a:extLst>
                </a:hlinkClick>
              </a:rPr>
              <a:t> </a:t>
            </a:r>
            <a:r>
              <a:rPr lang="nl-BE" sz="1050" dirty="0" err="1">
                <a:ea typeface="+mn-lt"/>
                <a:cs typeface="+mn-lt"/>
                <a:hlinkClick r:id="rId2">
                  <a:extLst>
                    <a:ext uri="{A12FA001-AC4F-418D-AE19-62706E023703}">
                      <ahyp:hlinkClr xmlns:ahyp="http://schemas.microsoft.com/office/drawing/2018/hyperlinkcolor" val="tx"/>
                    </a:ext>
                  </a:extLst>
                </a:hlinkClick>
              </a:rPr>
              <a:t>message</a:t>
            </a:r>
            <a:r>
              <a:rPr lang="nl-BE" sz="1050" dirty="0">
                <a:ea typeface="+mn-lt"/>
                <a:cs typeface="+mn-lt"/>
                <a:hlinkClick r:id="rId2">
                  <a:extLst>
                    <a:ext uri="{A12FA001-AC4F-418D-AE19-62706E023703}">
                      <ahyp:hlinkClr xmlns:ahyp="http://schemas.microsoft.com/office/drawing/2018/hyperlinkcolor" val="tx"/>
                    </a:ext>
                  </a:extLst>
                </a:hlinkClick>
              </a:rPr>
              <a:t> à : </a:t>
            </a:r>
            <a:r>
              <a:rPr lang="nl-BE" sz="1050" u="sng" dirty="0">
                <a:solidFill>
                  <a:srgbClr val="0000FF"/>
                </a:solidFill>
                <a:ea typeface="+mn-lt"/>
                <a:cs typeface="+mn-lt"/>
                <a:hlinkClick r:id="rId2">
                  <a:extLst>
                    <a:ext uri="{A12FA001-AC4F-418D-AE19-62706E023703}">
                      <ahyp:hlinkClr xmlns:ahyp="http://schemas.microsoft.com/office/drawing/2018/hyperlinkcolor" val="tx"/>
                    </a:ext>
                  </a:extLst>
                </a:hlinkClick>
              </a:rPr>
              <a:t>weshare.belgium@wienerberger.com</a:t>
            </a:r>
            <a:endParaRPr lang="nl-BE" sz="1050" u="sng" dirty="0">
              <a:solidFill>
                <a:srgbClr val="0000FF"/>
              </a:solidFill>
              <a:ea typeface="+mn-lt"/>
              <a:cs typeface="+mn-lt"/>
            </a:endParaRPr>
          </a:p>
          <a:p>
            <a:r>
              <a:rPr lang="nl-BE" sz="1050" dirty="0" err="1">
                <a:ea typeface="+mn-lt"/>
                <a:cs typeface="+mn-lt"/>
              </a:rPr>
              <a:t>Vous</a:t>
            </a:r>
            <a:r>
              <a:rPr lang="nl-BE" sz="1050" dirty="0">
                <a:ea typeface="+mn-lt"/>
                <a:cs typeface="+mn-lt"/>
              </a:rPr>
              <a:t> </a:t>
            </a:r>
            <a:r>
              <a:rPr lang="nl-BE" sz="1050" dirty="0" err="1">
                <a:ea typeface="+mn-lt"/>
                <a:cs typeface="+mn-lt"/>
              </a:rPr>
              <a:t>pouvez</a:t>
            </a:r>
            <a:r>
              <a:rPr lang="nl-BE" sz="1050" dirty="0">
                <a:ea typeface="+mn-lt"/>
                <a:cs typeface="+mn-lt"/>
              </a:rPr>
              <a:t> </a:t>
            </a:r>
            <a:r>
              <a:rPr lang="nl-BE" sz="1050" dirty="0" err="1">
                <a:ea typeface="+mn-lt"/>
                <a:cs typeface="+mn-lt"/>
              </a:rPr>
              <a:t>également</a:t>
            </a:r>
            <a:r>
              <a:rPr lang="nl-BE" sz="1050" dirty="0">
                <a:ea typeface="+mn-lt"/>
                <a:cs typeface="+mn-lt"/>
              </a:rPr>
              <a:t> </a:t>
            </a:r>
            <a:r>
              <a:rPr lang="nl-BE" sz="1050" dirty="0" err="1">
                <a:ea typeface="+mn-lt"/>
                <a:cs typeface="+mn-lt"/>
              </a:rPr>
              <a:t>contacter</a:t>
            </a:r>
            <a:r>
              <a:rPr lang="nl-BE" sz="1050" dirty="0">
                <a:ea typeface="+mn-lt"/>
                <a:cs typeface="+mn-lt"/>
              </a:rPr>
              <a:t> votre </a:t>
            </a:r>
            <a:r>
              <a:rPr lang="fr-FR" sz="1050">
                <a:ea typeface="+mn-lt"/>
                <a:cs typeface="+mn-lt"/>
              </a:rPr>
              <a:t>HR Business Partner (responsable du personnel)</a:t>
            </a:r>
            <a:r>
              <a:rPr lang="nl-BE" sz="1050">
                <a:ea typeface="+mn-lt"/>
                <a:cs typeface="+mn-lt"/>
              </a:rPr>
              <a:t> </a:t>
            </a:r>
            <a:endParaRPr lang="nl-BE" dirty="0"/>
          </a:p>
        </p:txBody>
      </p:sp>
      <p:pic>
        <p:nvPicPr>
          <p:cNvPr id="28" name="Picture 27">
            <a:extLst>
              <a:ext uri="{FF2B5EF4-FFF2-40B4-BE49-F238E27FC236}">
                <a16:creationId xmlns:a16="http://schemas.microsoft.com/office/drawing/2014/main" id="{ED98ABA6-2D05-4916-A776-39156DD6A210}"/>
              </a:ext>
            </a:extLst>
          </p:cNvPr>
          <p:cNvPicPr>
            <a:picLocks noChangeAspect="1"/>
          </p:cNvPicPr>
          <p:nvPr/>
        </p:nvPicPr>
        <p:blipFill>
          <a:blip r:embed="rId3"/>
          <a:stretch>
            <a:fillRect/>
          </a:stretch>
        </p:blipFill>
        <p:spPr>
          <a:xfrm>
            <a:off x="6241374" y="3927798"/>
            <a:ext cx="2602057" cy="527605"/>
          </a:xfrm>
          <a:prstGeom prst="rect">
            <a:avLst/>
          </a:prstGeom>
        </p:spPr>
      </p:pic>
      <p:pic>
        <p:nvPicPr>
          <p:cNvPr id="31" name="Picture 30">
            <a:extLst>
              <a:ext uri="{FF2B5EF4-FFF2-40B4-BE49-F238E27FC236}">
                <a16:creationId xmlns:a16="http://schemas.microsoft.com/office/drawing/2014/main" id="{E6C1FFCE-0B5F-40DF-B8DE-FFD450ADE470}"/>
              </a:ext>
            </a:extLst>
          </p:cNvPr>
          <p:cNvPicPr>
            <a:picLocks noChangeAspect="1"/>
          </p:cNvPicPr>
          <p:nvPr/>
        </p:nvPicPr>
        <p:blipFill>
          <a:blip r:embed="rId4"/>
          <a:stretch>
            <a:fillRect/>
          </a:stretch>
        </p:blipFill>
        <p:spPr>
          <a:xfrm>
            <a:off x="5943958" y="2322444"/>
            <a:ext cx="2984142" cy="1776275"/>
          </a:xfrm>
          <a:prstGeom prst="rect">
            <a:avLst/>
          </a:prstGeom>
          <a:ln>
            <a:noFill/>
          </a:ln>
          <a:effectLst>
            <a:softEdge rad="112500"/>
          </a:effectLst>
        </p:spPr>
      </p:pic>
      <p:pic>
        <p:nvPicPr>
          <p:cNvPr id="2" name="Picture 9">
            <a:extLst>
              <a:ext uri="{FF2B5EF4-FFF2-40B4-BE49-F238E27FC236}">
                <a16:creationId xmlns:a16="http://schemas.microsoft.com/office/drawing/2014/main" id="{B1FAD745-8AEA-E5A9-D366-0E8D59A3730E}"/>
              </a:ext>
            </a:extLst>
          </p:cNvPr>
          <p:cNvPicPr>
            <a:picLocks noChangeAspect="1"/>
          </p:cNvPicPr>
          <p:nvPr/>
        </p:nvPicPr>
        <p:blipFill rotWithShape="1">
          <a:blip r:embed="rId5"/>
          <a:srcRect t="49653"/>
          <a:stretch/>
        </p:blipFill>
        <p:spPr>
          <a:xfrm>
            <a:off x="0" y="1025645"/>
            <a:ext cx="9138212" cy="1296799"/>
          </a:xfrm>
          <a:prstGeom prst="rect">
            <a:avLst/>
          </a:prstGeom>
        </p:spPr>
      </p:pic>
    </p:spTree>
    <p:extLst>
      <p:ext uri="{BB962C8B-B14F-4D97-AF65-F5344CB8AC3E}">
        <p14:creationId xmlns:p14="http://schemas.microsoft.com/office/powerpoint/2010/main" val="163501085"/>
      </p:ext>
    </p:extLst>
  </p:cSld>
  <p:clrMapOvr>
    <a:masterClrMapping/>
  </p:clrMapOvr>
</p:sld>
</file>

<file path=ppt/theme/theme1.xml><?xml version="1.0" encoding="utf-8"?>
<a:theme xmlns:a="http://schemas.openxmlformats.org/drawingml/2006/main" name="01_Wienerberger AG PPT Master 16-9 202001">
  <a:themeElements>
    <a:clrScheme name="wienerberger ppt colours01">
      <a:dk1>
        <a:srgbClr val="000000"/>
      </a:dk1>
      <a:lt1>
        <a:srgbClr val="FFFFFF"/>
      </a:lt1>
      <a:dk2>
        <a:srgbClr val="DB1923"/>
      </a:dk2>
      <a:lt2>
        <a:srgbClr val="ECEDED"/>
      </a:lt2>
      <a:accent1>
        <a:srgbClr val="C2C1CA"/>
      </a:accent1>
      <a:accent2>
        <a:srgbClr val="8A8896"/>
      </a:accent2>
      <a:accent3>
        <a:srgbClr val="585461"/>
      </a:accent3>
      <a:accent4>
        <a:srgbClr val="F7CAA6"/>
      </a:accent4>
      <a:accent5>
        <a:srgbClr val="DD9D8B"/>
      </a:accent5>
      <a:accent6>
        <a:srgbClr val="DB1923"/>
      </a:accent6>
      <a:hlink>
        <a:srgbClr val="DB1923"/>
      </a:hlink>
      <a:folHlink>
        <a:srgbClr val="C2C1CA"/>
      </a:folHlink>
    </a:clrScheme>
    <a:fontScheme name="WB">
      <a:majorFont>
        <a:latin typeface="Open Sans"/>
        <a:ea typeface=""/>
        <a:cs typeface=""/>
      </a:majorFont>
      <a:minorFont>
        <a:latin typeface="Open Sans"/>
        <a:ea typeface=""/>
        <a:cs typeface=""/>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1_Wienerberger AG PPT Master_16-9_EN_2020.potx" id="{B585ED46-46C9-415E-9685-8D68A01185B3}" vid="{6DD64820-593B-4B13-942F-C5BC09F9C039}"/>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2EFD5A27551B4AAACAF1145BBAC898" ma:contentTypeVersion="9" ma:contentTypeDescription="Een nieuw document maken." ma:contentTypeScope="" ma:versionID="5bf7ca4a3dbbabe4dd82d610e7a8450b">
  <xsd:schema xmlns:xsd="http://www.w3.org/2001/XMLSchema" xmlns:xs="http://www.w3.org/2001/XMLSchema" xmlns:p="http://schemas.microsoft.com/office/2006/metadata/properties" xmlns:ns2="b8256930-0332-48f0-a06a-a965d9a30411" targetNamespace="http://schemas.microsoft.com/office/2006/metadata/properties" ma:root="true" ma:fieldsID="bf8287cc47b2ffb361b96c21d4208c4d" ns2:_="">
    <xsd:import namespace="b8256930-0332-48f0-a06a-a965d9a3041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256930-0332-48f0-a06a-a965d9a304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FF6B8D-5C1D-4A36-90B1-4D414C00AE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256930-0332-48f0-a06a-a965d9a304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7DE758-E3E1-4043-91C7-DEDC54D4C2EF}">
  <ds:schemaRefs>
    <ds:schemaRef ds:uri="http://purl.org/dc/terms/"/>
    <ds:schemaRef ds:uri="b8256930-0332-48f0-a06a-a965d9a30411"/>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2660F92-1040-417E-8FFC-576DCD175C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01_Wienerberger AG PPT Master_16-9_EN_2020</Template>
  <TotalTime>0</TotalTime>
  <Words>1102</Words>
  <Application>Microsoft Office PowerPoint</Application>
  <PresentationFormat>Diavoorstelling (16:9)</PresentationFormat>
  <Paragraphs>75</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.AppleSystemUIFont</vt:lpstr>
      <vt:lpstr>Arial</vt:lpstr>
      <vt:lpstr>Open Sans</vt:lpstr>
      <vt:lpstr>Open Sans Regular</vt:lpstr>
      <vt:lpstr>01_Wienerberger AG PPT Master 16-9 202001</vt:lpstr>
      <vt:lpstr>Programme d'actionariat Wienerberger</vt:lpstr>
      <vt:lpstr>Foire aux questions (1/4)</vt:lpstr>
      <vt:lpstr>Foire aux questions (2/4)</vt:lpstr>
      <vt:lpstr>Foire aux questions (3/4)</vt:lpstr>
      <vt:lpstr>Foire aux questions (4/4)</vt:lpstr>
      <vt:lpstr>PowerPoint-presentatie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Wienerberger Aandelenprogramma</dc:title>
  <dc:creator>Joeri Goethals</dc:creator>
  <cp:lastModifiedBy>Inge Bostyn</cp:lastModifiedBy>
  <cp:revision>17</cp:revision>
  <cp:lastPrinted>2019-12-12T17:18:06Z</cp:lastPrinted>
  <dcterms:created xsi:type="dcterms:W3CDTF">2021-01-07T15:52:35Z</dcterms:created>
  <dcterms:modified xsi:type="dcterms:W3CDTF">2024-02-21T14:20:08Z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0x010100842EFD5A27551B4AAACAF1145BBAC898</vt:lpwstr>
  </property>
</Properties>
</file>