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81" r:id="rId5"/>
    <p:sldId id="315" r:id="rId6"/>
    <p:sldId id="316" r:id="rId7"/>
    <p:sldId id="317" r:id="rId8"/>
    <p:sldId id="318" r:id="rId9"/>
    <p:sldId id="313" r:id="rId10"/>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0" userDrawn="1">
          <p15:clr>
            <a:srgbClr val="A4A3A4"/>
          </p15:clr>
        </p15:guide>
        <p15:guide id="2" pos="2880" userDrawn="1">
          <p15:clr>
            <a:srgbClr val="A4A3A4"/>
          </p15:clr>
        </p15:guide>
        <p15:guide id="3" pos="136" userDrawn="1">
          <p15:clr>
            <a:srgbClr val="A4A3A4"/>
          </p15:clr>
        </p15:guide>
        <p15:guide id="4" pos="5624" userDrawn="1">
          <p15:clr>
            <a:srgbClr val="A4A3A4"/>
          </p15:clr>
        </p15:guide>
        <p15:guide id="6" orient="horz" pos="2822" userDrawn="1">
          <p15:clr>
            <a:srgbClr val="A4A3A4"/>
          </p15:clr>
        </p15:guide>
        <p15:guide id="7" orient="horz" pos="2890" userDrawn="1">
          <p15:clr>
            <a:srgbClr val="A4A3A4"/>
          </p15:clr>
        </p15:guide>
        <p15:guide id="8" orient="horz" pos="1280" userDrawn="1">
          <p15:clr>
            <a:srgbClr val="A4A3A4"/>
          </p15:clr>
        </p15:guide>
        <p15:guide id="9" orient="horz" pos="1529" userDrawn="1">
          <p15:clr>
            <a:srgbClr val="A4A3A4"/>
          </p15:clr>
        </p15:guide>
        <p15:guide id="10" orient="horz" pos="146" userDrawn="1">
          <p15:clr>
            <a:srgbClr val="A4A3A4"/>
          </p15:clr>
        </p15:guide>
        <p15:guide id="11" orient="horz" pos="554" userDrawn="1">
          <p15:clr>
            <a:srgbClr val="A4A3A4"/>
          </p15:clr>
        </p15:guide>
        <p15:guide id="12" orient="horz" pos="486" userDrawn="1">
          <p15:clr>
            <a:srgbClr val="A4A3A4"/>
          </p15:clr>
        </p15:guide>
        <p15:guide id="13" orient="horz" pos="305" userDrawn="1">
          <p15:clr>
            <a:srgbClr val="A4A3A4"/>
          </p15:clr>
        </p15:guide>
        <p15:guide id="14" pos="5261" userDrawn="1">
          <p15:clr>
            <a:srgbClr val="A4A3A4"/>
          </p15:clr>
        </p15:guide>
        <p15:guide id="15" pos="1927" userDrawn="1">
          <p15:clr>
            <a:srgbClr val="A4A3A4"/>
          </p15:clr>
        </p15:guide>
        <p15:guide id="16" pos="1882" userDrawn="1">
          <p15:clr>
            <a:srgbClr val="A4A3A4"/>
          </p15:clr>
        </p15:guide>
        <p15:guide id="17" pos="3833" userDrawn="1">
          <p15:clr>
            <a:srgbClr val="A4A3A4"/>
          </p15:clr>
        </p15:guide>
        <p15:guide id="18" pos="3878" userDrawn="1">
          <p15:clr>
            <a:srgbClr val="A4A3A4"/>
          </p15:clr>
        </p15:guide>
        <p15:guide id="19" orient="horz" pos="622" userDrawn="1">
          <p15:clr>
            <a:srgbClr val="A4A3A4"/>
          </p15:clr>
        </p15:guide>
        <p15:guide id="20" orient="horz" pos="1076" userDrawn="1">
          <p15:clr>
            <a:srgbClr val="A4A3A4"/>
          </p15:clr>
        </p15:guide>
        <p15:guide id="21" orient="horz" pos="917" userDrawn="1">
          <p15:clr>
            <a:srgbClr val="A4A3A4"/>
          </p15:clr>
        </p15:guide>
        <p15:guide id="22" orient="horz" pos="735" userDrawn="1">
          <p15:clr>
            <a:srgbClr val="A4A3A4"/>
          </p15:clr>
        </p15:guide>
        <p15:guide id="23" orient="horz" pos="373" userDrawn="1">
          <p15:clr>
            <a:srgbClr val="A4A3A4"/>
          </p15:clr>
        </p15:guide>
        <p15:guide id="24" orient="horz" pos="2527" userDrawn="1">
          <p15:clr>
            <a:srgbClr val="A4A3A4"/>
          </p15:clr>
        </p15:guide>
        <p15:guide id="25" pos="2857" userDrawn="1">
          <p15:clr>
            <a:srgbClr val="A4A3A4"/>
          </p15:clr>
        </p15:guide>
        <p15:guide id="26" pos="2903" userDrawn="1">
          <p15:clr>
            <a:srgbClr val="A4A3A4"/>
          </p15:clr>
        </p15:guide>
        <p15:guide id="27" orient="horz" pos="872" userDrawn="1">
          <p15:clr>
            <a:srgbClr val="A4A3A4"/>
          </p15:clr>
        </p15:guide>
        <p15:guide id="28" pos="3787" userDrawn="1">
          <p15:clr>
            <a:srgbClr val="A4A3A4"/>
          </p15:clr>
        </p15:guide>
        <p15:guide id="29" orient="horz" pos="2368" userDrawn="1">
          <p15:clr>
            <a:srgbClr val="A4A3A4"/>
          </p15:clr>
        </p15:guide>
        <p15:guide id="30" orient="horz" pos="1620" userDrawn="1">
          <p15:clr>
            <a:srgbClr val="A4A3A4"/>
          </p15:clr>
        </p15:guide>
        <p15:guide id="31" pos="2041" userDrawn="1">
          <p15:clr>
            <a:srgbClr val="A4A3A4"/>
          </p15:clr>
        </p15:guide>
        <p15:guide id="32" pos="1270" userDrawn="1">
          <p15:clr>
            <a:srgbClr val="A4A3A4"/>
          </p15:clr>
        </p15:guide>
        <p15:guide id="33" pos="2086" userDrawn="1">
          <p15:clr>
            <a:srgbClr val="A4A3A4"/>
          </p15:clr>
        </p15:guide>
        <p15:guide id="34" pos="793" userDrawn="1">
          <p15:clr>
            <a:srgbClr val="A4A3A4"/>
          </p15:clr>
        </p15:guide>
        <p15:guide id="35" pos="725" userDrawn="1">
          <p15:clr>
            <a:srgbClr val="A4A3A4"/>
          </p15:clr>
        </p15:guide>
        <p15:guide id="36" pos="2290" userDrawn="1">
          <p15:clr>
            <a:srgbClr val="A4A3A4"/>
          </p15:clr>
        </p15:guide>
        <p15:guide id="37" pos="5035" userDrawn="1">
          <p15:clr>
            <a:srgbClr val="A4A3A4"/>
          </p15:clr>
        </p15:guide>
        <p15:guide id="38" orient="horz" pos="1711" userDrawn="1">
          <p15:clr>
            <a:srgbClr val="A4A3A4"/>
          </p15:clr>
        </p15:guide>
        <p15:guide id="39" orient="horz" pos="1892" userDrawn="1">
          <p15:clr>
            <a:srgbClr val="A4A3A4"/>
          </p15:clr>
        </p15:guide>
        <p15:guide id="40" pos="13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Decoutere" initials="ID" lastIdx="2" clrIdx="0">
    <p:extLst>
      <p:ext uri="{19B8F6BF-5375-455C-9EA6-DF929625EA0E}">
        <p15:presenceInfo xmlns:p15="http://schemas.microsoft.com/office/powerpoint/2012/main" userId="S::ilse.decoutere@wienerberger.com::4344001c-036b-4d53-986e-4d82cec47939" providerId="AD"/>
      </p:ext>
    </p:extLst>
  </p:cmAuthor>
  <p:cmAuthor id="2" name="Caroline Van de Velde" initials="CV" lastIdx="8" clrIdx="1">
    <p:extLst>
      <p:ext uri="{19B8F6BF-5375-455C-9EA6-DF929625EA0E}">
        <p15:presenceInfo xmlns:p15="http://schemas.microsoft.com/office/powerpoint/2012/main" userId="S::caroline.vandevelde@wienerberger.com::cb531a58-5541-4ce6-bb5d-04799e6738ee" providerId="AD"/>
      </p:ext>
    </p:extLst>
  </p:cmAuthor>
  <p:cmAuthor id="3" name="Joeri Goethals" initials="JG" lastIdx="23" clrIdx="2">
    <p:extLst>
      <p:ext uri="{19B8F6BF-5375-455C-9EA6-DF929625EA0E}">
        <p15:presenceInfo xmlns:p15="http://schemas.microsoft.com/office/powerpoint/2012/main" userId="S::Joeri.Goethals@wienerberger.com::ee9b36d2-7b22-401d-ba2d-30f19f869233" providerId="AD"/>
      </p:ext>
    </p:extLst>
  </p:cmAuthor>
  <p:cmAuthor id="4" name="Charlene Ghyselinck" initials="CG" lastIdx="27" clrIdx="3">
    <p:extLst>
      <p:ext uri="{19B8F6BF-5375-455C-9EA6-DF929625EA0E}">
        <p15:presenceInfo xmlns:p15="http://schemas.microsoft.com/office/powerpoint/2012/main" userId="S::charlene.ghyselinck@wienerberger.com::12b92d0c-d4a4-4cca-a2d8-6f96e5fb8761" providerId="AD"/>
      </p:ext>
    </p:extLst>
  </p:cmAuthor>
  <p:cmAuthor id="5" name="Heidi Beunens" initials="HB" lastIdx="3" clrIdx="4">
    <p:extLst>
      <p:ext uri="{19B8F6BF-5375-455C-9EA6-DF929625EA0E}">
        <p15:presenceInfo xmlns:p15="http://schemas.microsoft.com/office/powerpoint/2012/main" userId="S::heidi.beunens@wienerberger.com::5c6b4bad-73b9-4836-b5ff-4b4c026a8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1923"/>
    <a:srgbClr val="0000FF"/>
    <a:srgbClr val="EC1923"/>
    <a:srgbClr val="EC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B5D14-0B12-45AF-B870-1C31BEA5BA49}" v="53" dt="2021-02-19T16:13:11.764"/>
    <p1510:client id="{CE5ACD1B-70AA-4D63-BDB8-B574AE5579D0}" v="29" dt="2021-02-19T16:47:17.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2550"/>
        <p:guide pos="2880"/>
        <p:guide pos="136"/>
        <p:guide pos="5624"/>
        <p:guide orient="horz" pos="2822"/>
        <p:guide orient="horz" pos="2890"/>
        <p:guide orient="horz" pos="1280"/>
        <p:guide orient="horz" pos="1529"/>
        <p:guide orient="horz" pos="146"/>
        <p:guide orient="horz" pos="554"/>
        <p:guide orient="horz" pos="486"/>
        <p:guide orient="horz" pos="305"/>
        <p:guide pos="5261"/>
        <p:guide pos="1927"/>
        <p:guide pos="1882"/>
        <p:guide pos="3833"/>
        <p:guide pos="3878"/>
        <p:guide orient="horz" pos="622"/>
        <p:guide orient="horz" pos="1076"/>
        <p:guide orient="horz" pos="917"/>
        <p:guide orient="horz" pos="735"/>
        <p:guide orient="horz" pos="373"/>
        <p:guide orient="horz" pos="2527"/>
        <p:guide pos="2857"/>
        <p:guide pos="2903"/>
        <p:guide orient="horz" pos="872"/>
        <p:guide pos="3787"/>
        <p:guide orient="horz" pos="2368"/>
        <p:guide orient="horz" pos="1620"/>
        <p:guide pos="2041"/>
        <p:guide pos="1270"/>
        <p:guide pos="2086"/>
        <p:guide pos="793"/>
        <p:guide pos="725"/>
        <p:guide pos="2290"/>
        <p:guide pos="5035"/>
        <p:guide orient="horz" pos="1711"/>
        <p:guide orient="horz" pos="1892"/>
        <p:guide pos="13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Regular" panose="020B0606030504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Regular" panose="020B0606030504020204" pitchFamily="34" charset="0"/>
              </a:defRPr>
            </a:lvl1pPr>
          </a:lstStyle>
          <a:p>
            <a:fld id="{D37FCFF5-5717-9A4F-BCEE-CE6113257054}" type="datetimeFigureOut">
              <a:rPr lang="de-DE" smtClean="0"/>
              <a:pPr/>
              <a:t>21.02.2024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Regular" panose="020B0606030504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Regular" panose="020B0606030504020204" pitchFamily="34" charset="0"/>
              </a:defRPr>
            </a:lvl1pPr>
          </a:lstStyle>
          <a:p>
            <a:fld id="{32AB1C79-4277-1041-9CAB-8B21B9A1809D}" type="slidenum">
              <a:rPr lang="de-DE" smtClean="0"/>
              <a:pPr/>
              <a:t>‹nr.›</a:t>
            </a:fld>
            <a:endParaRPr lang="de-DE"/>
          </a:p>
        </p:txBody>
      </p:sp>
    </p:spTree>
    <p:extLst>
      <p:ext uri="{BB962C8B-B14F-4D97-AF65-F5344CB8AC3E}">
        <p14:creationId xmlns:p14="http://schemas.microsoft.com/office/powerpoint/2010/main" val="1002898451"/>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Open Sans Regular" panose="020B0606030504020204" pitchFamily="34" charset="0"/>
        <a:ea typeface="+mn-ea"/>
        <a:cs typeface="+mn-cs"/>
      </a:defRPr>
    </a:lvl1pPr>
    <a:lvl2pPr marL="342900" algn="l" defTabSz="685800" rtl="0" eaLnBrk="1" latinLnBrk="0" hangingPunct="1">
      <a:defRPr sz="900" b="0" i="0" kern="1200">
        <a:solidFill>
          <a:schemeClr val="tx1"/>
        </a:solidFill>
        <a:latin typeface="Open Sans Regular" panose="020B0606030504020204" pitchFamily="34" charset="0"/>
        <a:ea typeface="+mn-ea"/>
        <a:cs typeface="+mn-cs"/>
      </a:defRPr>
    </a:lvl2pPr>
    <a:lvl3pPr marL="685800" algn="l" defTabSz="685800" rtl="0" eaLnBrk="1" latinLnBrk="0" hangingPunct="1">
      <a:defRPr sz="900" b="0" i="0" kern="1200">
        <a:solidFill>
          <a:schemeClr val="tx1"/>
        </a:solidFill>
        <a:latin typeface="Open Sans Regular" panose="020B0606030504020204" pitchFamily="34" charset="0"/>
        <a:ea typeface="+mn-ea"/>
        <a:cs typeface="+mn-cs"/>
      </a:defRPr>
    </a:lvl3pPr>
    <a:lvl4pPr marL="1028700" algn="l" defTabSz="685800" rtl="0" eaLnBrk="1" latinLnBrk="0" hangingPunct="1">
      <a:defRPr sz="900" b="0" i="0" kern="1200">
        <a:solidFill>
          <a:schemeClr val="tx1"/>
        </a:solidFill>
        <a:latin typeface="Open Sans Regular" panose="020B0606030504020204" pitchFamily="34" charset="0"/>
        <a:ea typeface="+mn-ea"/>
        <a:cs typeface="+mn-cs"/>
      </a:defRPr>
    </a:lvl4pPr>
    <a:lvl5pPr marL="1371600" algn="l" defTabSz="685800" rtl="0" eaLnBrk="1" latinLnBrk="0" hangingPunct="1">
      <a:defRPr sz="900" b="0" i="0" kern="1200">
        <a:solidFill>
          <a:schemeClr val="tx1"/>
        </a:solidFill>
        <a:latin typeface="Open Sans Regular" panose="020B0606030504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Title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5DE7-4E0F-C244-A5D3-DDA53766B965}"/>
              </a:ext>
            </a:extLst>
          </p:cNvPr>
          <p:cNvSpPr>
            <a:spLocks noGrp="1"/>
          </p:cNvSpPr>
          <p:nvPr>
            <p:ph type="title"/>
          </p:nvPr>
        </p:nvSpPr>
        <p:spPr>
          <a:xfrm>
            <a:off x="216000" y="4230000"/>
            <a:ext cx="6660000" cy="615600"/>
          </a:xfrm>
        </p:spPr>
        <p:txBody>
          <a:bodyPr anchor="t" anchorCtr="0"/>
          <a:lstStyle>
            <a:lvl1pPr>
              <a:lnSpc>
                <a:spcPts val="3220"/>
              </a:lnSpc>
              <a:defRPr sz="2400"/>
            </a:lvl1pPr>
          </a:lstStyle>
          <a:p>
            <a:r>
              <a:rPr lang="en-US"/>
              <a:t>Click to edit Master title style</a:t>
            </a:r>
            <a:endParaRPr lang="de-DE"/>
          </a:p>
        </p:txBody>
      </p:sp>
      <p:pic>
        <p:nvPicPr>
          <p:cNvPr id="6" name="Grafik 5">
            <a:extLst>
              <a:ext uri="{FF2B5EF4-FFF2-40B4-BE49-F238E27FC236}">
                <a16:creationId xmlns:a16="http://schemas.microsoft.com/office/drawing/2014/main" id="{DDCA4D66-5A0A-F143-B81E-38F1575AD6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018" y="4766400"/>
            <a:ext cx="1174082" cy="185761"/>
          </a:xfrm>
          <a:prstGeom prst="rect">
            <a:avLst/>
          </a:prstGeom>
        </p:spPr>
      </p:pic>
      <p:sp>
        <p:nvSpPr>
          <p:cNvPr id="8" name="Bildplatzhalter 7">
            <a:extLst>
              <a:ext uri="{FF2B5EF4-FFF2-40B4-BE49-F238E27FC236}">
                <a16:creationId xmlns:a16="http://schemas.microsoft.com/office/drawing/2014/main" id="{DDE42D7D-8A51-934A-AC50-6D53F1816125}"/>
              </a:ext>
            </a:extLst>
          </p:cNvPr>
          <p:cNvSpPr>
            <a:spLocks noGrp="1"/>
          </p:cNvSpPr>
          <p:nvPr>
            <p:ph type="pic" sz="quarter" idx="10"/>
          </p:nvPr>
        </p:nvSpPr>
        <p:spPr>
          <a:xfrm>
            <a:off x="0" y="0"/>
            <a:ext cx="9144000" cy="4050000"/>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392442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3 with 2 Objects/Pictur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787E0-BBEA-9D4E-B3BE-F4F45500DBE2}"/>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DDE725A4-FF72-B24C-AF0B-3771105F9DDA}"/>
              </a:ext>
            </a:extLst>
          </p:cNvPr>
          <p:cNvSpPr>
            <a:spLocks noGrp="1"/>
          </p:cNvSpPr>
          <p:nvPr>
            <p:ph type="dt" sz="half" idx="10"/>
          </p:nvPr>
        </p:nvSpPr>
        <p:spPr/>
        <p:txBody>
          <a:bodyPr/>
          <a:lstStyle/>
          <a:p>
            <a:fld id="{71D48851-2408-4243-B4C2-70C6CE8A21F3}" type="datetime1">
              <a:rPr lang="nl-BE" smtClean="0"/>
              <a:t>21/02/2024</a:t>
            </a:fld>
            <a:endParaRPr lang="de-DE"/>
          </a:p>
        </p:txBody>
      </p:sp>
      <p:sp>
        <p:nvSpPr>
          <p:cNvPr id="4" name="Foliennummernplatzhalter 3">
            <a:extLst>
              <a:ext uri="{FF2B5EF4-FFF2-40B4-BE49-F238E27FC236}">
                <a16:creationId xmlns:a16="http://schemas.microsoft.com/office/drawing/2014/main" id="{CEEE5787-402F-294A-9586-35616298F73D}"/>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EB756536-8D35-0544-82A8-77D7DFCA2CDA}"/>
              </a:ext>
            </a:extLst>
          </p:cNvPr>
          <p:cNvSpPr>
            <a:spLocks noGrp="1"/>
          </p:cNvSpPr>
          <p:nvPr>
            <p:ph type="ftr" sz="quarter" idx="12"/>
          </p:nvPr>
        </p:nvSpPr>
        <p:spPr/>
        <p:txBody>
          <a:bodyPr/>
          <a:lstStyle/>
          <a:p>
            <a:endParaRPr lang="de-DE"/>
          </a:p>
        </p:txBody>
      </p:sp>
      <p:sp>
        <p:nvSpPr>
          <p:cNvPr id="10" name="Content Placeholder 2">
            <a:extLst>
              <a:ext uri="{FF2B5EF4-FFF2-40B4-BE49-F238E27FC236}">
                <a16:creationId xmlns:a16="http://schemas.microsoft.com/office/drawing/2014/main" id="{C969A02B-7733-8B48-8BE5-5A7F252895D8}"/>
              </a:ext>
            </a:extLst>
          </p:cNvPr>
          <p:cNvSpPr>
            <a:spLocks noGrp="1"/>
          </p:cNvSpPr>
          <p:nvPr>
            <p:ph sz="half" idx="1"/>
          </p:nvPr>
        </p:nvSpPr>
        <p:spPr>
          <a:xfrm>
            <a:off x="215900" y="1368000"/>
            <a:ext cx="5796000" cy="3038400"/>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4A300972-2A56-5941-8E03-0F0B0FBCD421}"/>
              </a:ext>
            </a:extLst>
          </p:cNvPr>
          <p:cNvSpPr>
            <a:spLocks noGrp="1" noChangeAspect="1"/>
          </p:cNvSpPr>
          <p:nvPr>
            <p:ph sz="half" idx="17"/>
          </p:nvPr>
        </p:nvSpPr>
        <p:spPr>
          <a:xfrm>
            <a:off x="6156000" y="1384300"/>
            <a:ext cx="2988000" cy="1296000"/>
          </a:xfrm>
        </p:spPr>
        <p:txBody>
          <a:bodyPr/>
          <a:lstStyle>
            <a:lvl1pPr marL="0" indent="0">
              <a:buNone/>
              <a:defRPr/>
            </a:lvl1pPr>
          </a:lstStyle>
          <a:p>
            <a:pPr lvl="0"/>
            <a:r>
              <a:rPr lang="en-US"/>
              <a:t>Click to edit Master text styles</a:t>
            </a:r>
          </a:p>
        </p:txBody>
      </p:sp>
      <p:sp>
        <p:nvSpPr>
          <p:cNvPr id="15" name="Bildplatzhalter 14">
            <a:extLst>
              <a:ext uri="{FF2B5EF4-FFF2-40B4-BE49-F238E27FC236}">
                <a16:creationId xmlns:a16="http://schemas.microsoft.com/office/drawing/2014/main" id="{3E50F435-AD51-144C-9976-EF45A31DE0D2}"/>
              </a:ext>
            </a:extLst>
          </p:cNvPr>
          <p:cNvSpPr>
            <a:spLocks noGrp="1"/>
          </p:cNvSpPr>
          <p:nvPr>
            <p:ph type="pic" sz="quarter" idx="19"/>
          </p:nvPr>
        </p:nvSpPr>
        <p:spPr>
          <a:xfrm>
            <a:off x="6156000" y="2752125"/>
            <a:ext cx="2988000" cy="1296000"/>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224947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1/3 with 1 2/3-Object/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A9DC8-276E-514A-8ED1-DDC0E29D8D31}"/>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227A4D2-2272-E943-ADC2-04BEB2958601}"/>
              </a:ext>
            </a:extLst>
          </p:cNvPr>
          <p:cNvSpPr>
            <a:spLocks noGrp="1"/>
          </p:cNvSpPr>
          <p:nvPr>
            <p:ph type="dt" sz="half" idx="10"/>
          </p:nvPr>
        </p:nvSpPr>
        <p:spPr/>
        <p:txBody>
          <a:bodyPr/>
          <a:lstStyle/>
          <a:p>
            <a:fld id="{A2EB9887-5C49-481D-856D-02DF5E9E6A3D}" type="datetime1">
              <a:rPr lang="nl-BE" smtClean="0"/>
              <a:t>21/02/2024</a:t>
            </a:fld>
            <a:endParaRPr lang="de-DE"/>
          </a:p>
        </p:txBody>
      </p:sp>
      <p:sp>
        <p:nvSpPr>
          <p:cNvPr id="4" name="Foliennummernplatzhalter 3">
            <a:extLst>
              <a:ext uri="{FF2B5EF4-FFF2-40B4-BE49-F238E27FC236}">
                <a16:creationId xmlns:a16="http://schemas.microsoft.com/office/drawing/2014/main" id="{DE8FEC36-26A0-DA49-A8C7-864DE807ED5A}"/>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7C9B7776-707C-1A4E-97DB-B20646C3A739}"/>
              </a:ext>
            </a:extLst>
          </p:cNvPr>
          <p:cNvSpPr>
            <a:spLocks noGrp="1"/>
          </p:cNvSpPr>
          <p:nvPr>
            <p:ph type="ftr" sz="quarter" idx="12"/>
          </p:nvPr>
        </p:nvSpPr>
        <p:spPr/>
        <p:txBody>
          <a:bodyPr/>
          <a:lstStyle/>
          <a:p>
            <a:endParaRPr lang="de-DE"/>
          </a:p>
        </p:txBody>
      </p:sp>
      <p:sp>
        <p:nvSpPr>
          <p:cNvPr id="7" name="Inhaltsplatzhalter 6">
            <a:extLst>
              <a:ext uri="{FF2B5EF4-FFF2-40B4-BE49-F238E27FC236}">
                <a16:creationId xmlns:a16="http://schemas.microsoft.com/office/drawing/2014/main" id="{C2C1D899-7956-EA46-B5BD-472861C5682C}"/>
              </a:ext>
            </a:extLst>
          </p:cNvPr>
          <p:cNvSpPr>
            <a:spLocks noGrp="1"/>
          </p:cNvSpPr>
          <p:nvPr>
            <p:ph sz="quarter" idx="13"/>
          </p:nvPr>
        </p:nvSpPr>
        <p:spPr>
          <a:xfrm>
            <a:off x="215900" y="1384299"/>
            <a:ext cx="2916000" cy="2663825"/>
          </a:xfrm>
        </p:spPr>
        <p:txBody>
          <a:bodyPr/>
          <a:lstStyle>
            <a:lvl1pPr>
              <a:defRPr/>
            </a:lvl1pPr>
            <a:lvl2pPr>
              <a:defRPr/>
            </a:lvl2pPr>
            <a:lvl3pPr>
              <a:defRPr/>
            </a:lvl3pPr>
            <a:lvl4pPr>
              <a:defRPr/>
            </a:lvl4pPr>
            <a:lvl5pPr>
              <a:defRPr/>
            </a:lvl5pPr>
          </a:lstStyle>
          <a:p>
            <a:pPr lvl="0"/>
            <a:r>
              <a:rPr lang="en-US"/>
              <a:t>Click to edit Master text styles</a:t>
            </a:r>
          </a:p>
        </p:txBody>
      </p:sp>
      <p:sp>
        <p:nvSpPr>
          <p:cNvPr id="11" name="Bildplatzhalter 10">
            <a:extLst>
              <a:ext uri="{FF2B5EF4-FFF2-40B4-BE49-F238E27FC236}">
                <a16:creationId xmlns:a16="http://schemas.microsoft.com/office/drawing/2014/main" id="{4D9D77A8-2A9A-AB4D-BC71-4BFEE8D72D97}"/>
              </a:ext>
            </a:extLst>
          </p:cNvPr>
          <p:cNvSpPr>
            <a:spLocks noGrp="1"/>
          </p:cNvSpPr>
          <p:nvPr>
            <p:ph type="pic" sz="quarter" idx="15"/>
          </p:nvPr>
        </p:nvSpPr>
        <p:spPr>
          <a:xfrm>
            <a:off x="3240000" y="1384300"/>
            <a:ext cx="5904000" cy="2663825"/>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159060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ext + Subtitle 2/3 Picture/Object">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E62A7B31-EE21-2840-B671-3B03943A9F18}"/>
              </a:ext>
            </a:extLst>
          </p:cNvPr>
          <p:cNvSpPr>
            <a:spLocks noGrp="1"/>
          </p:cNvSpPr>
          <p:nvPr>
            <p:ph type="pic" sz="quarter" idx="15"/>
          </p:nvPr>
        </p:nvSpPr>
        <p:spPr>
          <a:xfrm>
            <a:off x="3240000" y="1384300"/>
            <a:ext cx="5904000" cy="2663825"/>
          </a:xfrm>
        </p:spPr>
        <p:txBody>
          <a:bodyPr/>
          <a:lstStyle>
            <a:lvl1pPr marL="0" indent="0">
              <a:buNone/>
              <a:defRPr/>
            </a:lvl1pPr>
          </a:lstStyle>
          <a:p>
            <a:r>
              <a:rPr lang="en-US"/>
              <a:t>Click icon to add picture</a:t>
            </a:r>
            <a:endParaRPr lang="de-DE"/>
          </a:p>
        </p:txBody>
      </p:sp>
      <p:sp>
        <p:nvSpPr>
          <p:cNvPr id="2" name="Titel 1">
            <a:extLst>
              <a:ext uri="{FF2B5EF4-FFF2-40B4-BE49-F238E27FC236}">
                <a16:creationId xmlns:a16="http://schemas.microsoft.com/office/drawing/2014/main" id="{2517C12E-6382-6040-8A0F-3391DCB9025C}"/>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53C12B1A-C2F6-2344-B5B0-9428DFEA37F1}"/>
              </a:ext>
            </a:extLst>
          </p:cNvPr>
          <p:cNvSpPr>
            <a:spLocks noGrp="1"/>
          </p:cNvSpPr>
          <p:nvPr>
            <p:ph type="dt" sz="half" idx="10"/>
          </p:nvPr>
        </p:nvSpPr>
        <p:spPr/>
        <p:txBody>
          <a:bodyPr/>
          <a:lstStyle/>
          <a:p>
            <a:fld id="{CD1F2571-6AC7-4844-8A20-62C086D7FB2D}" type="datetime1">
              <a:rPr lang="nl-BE" smtClean="0"/>
              <a:t>21/02/2024</a:t>
            </a:fld>
            <a:endParaRPr lang="de-DE"/>
          </a:p>
        </p:txBody>
      </p:sp>
      <p:sp>
        <p:nvSpPr>
          <p:cNvPr id="4" name="Foliennummernplatzhalter 3">
            <a:extLst>
              <a:ext uri="{FF2B5EF4-FFF2-40B4-BE49-F238E27FC236}">
                <a16:creationId xmlns:a16="http://schemas.microsoft.com/office/drawing/2014/main" id="{6A1163D6-EA69-E34B-A5C1-DB8992516113}"/>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8E113002-B8BF-2941-800A-B25DAB412F4B}"/>
              </a:ext>
            </a:extLst>
          </p:cNvPr>
          <p:cNvSpPr>
            <a:spLocks noGrp="1"/>
          </p:cNvSpPr>
          <p:nvPr>
            <p:ph type="ftr" sz="quarter" idx="12"/>
          </p:nvPr>
        </p:nvSpPr>
        <p:spPr/>
        <p:txBody>
          <a:bodyPr/>
          <a:lstStyle/>
          <a:p>
            <a:endParaRPr lang="de-DE"/>
          </a:p>
        </p:txBody>
      </p:sp>
      <p:sp>
        <p:nvSpPr>
          <p:cNvPr id="6" name="Inhaltsplatzhalter 6">
            <a:extLst>
              <a:ext uri="{FF2B5EF4-FFF2-40B4-BE49-F238E27FC236}">
                <a16:creationId xmlns:a16="http://schemas.microsoft.com/office/drawing/2014/main" id="{DE40B1E9-52EA-FE46-81B0-D997E83311D8}"/>
              </a:ext>
            </a:extLst>
          </p:cNvPr>
          <p:cNvSpPr>
            <a:spLocks noGrp="1"/>
          </p:cNvSpPr>
          <p:nvPr>
            <p:ph sz="quarter" idx="13"/>
          </p:nvPr>
        </p:nvSpPr>
        <p:spPr>
          <a:xfrm>
            <a:off x="215900" y="1384299"/>
            <a:ext cx="2916000" cy="2663825"/>
          </a:xfrm>
        </p:spPr>
        <p:txBody>
          <a:bodyPr/>
          <a:lstStyle>
            <a:lvl1pPr>
              <a:defRPr/>
            </a:lvl1pPr>
            <a:lvl2pPr>
              <a:defRPr/>
            </a:lvl2pPr>
            <a:lvl3pPr>
              <a:defRPr/>
            </a:lvl3pPr>
            <a:lvl4pPr>
              <a:defRPr/>
            </a:lvl4pPr>
            <a:lvl5pPr>
              <a:defRPr/>
            </a:lvl5pPr>
          </a:lstStyle>
          <a:p>
            <a:pPr lvl="0"/>
            <a:r>
              <a:rPr lang="en-US"/>
              <a:t>Click to edit Master text styles</a:t>
            </a:r>
          </a:p>
        </p:txBody>
      </p:sp>
      <p:sp>
        <p:nvSpPr>
          <p:cNvPr id="7" name="Text Placeholder 2">
            <a:extLst>
              <a:ext uri="{FF2B5EF4-FFF2-40B4-BE49-F238E27FC236}">
                <a16:creationId xmlns:a16="http://schemas.microsoft.com/office/drawing/2014/main" id="{18B479BA-113B-A347-880D-B05895886A29}"/>
              </a:ext>
            </a:extLst>
          </p:cNvPr>
          <p:cNvSpPr>
            <a:spLocks noGrp="1"/>
          </p:cNvSpPr>
          <p:nvPr>
            <p:ph type="body" idx="1"/>
          </p:nvPr>
        </p:nvSpPr>
        <p:spPr>
          <a:xfrm>
            <a:off x="3240000" y="1384300"/>
            <a:ext cx="5904000" cy="234000"/>
          </a:xfrm>
          <a:solidFill>
            <a:schemeClr val="bg1"/>
          </a:solidFill>
        </p:spPr>
        <p:txBody>
          <a:bodyPr anchor="t" anchorCtr="0"/>
          <a:lstStyle>
            <a:lvl1pPr marL="0" indent="0">
              <a:lnSpc>
                <a:spcPts val="1450"/>
              </a:lnSpc>
              <a:buNone/>
              <a:defRPr sz="12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318380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Text + Subtitle 2/3 Grap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629F4-8C34-6848-96BB-261D11FC082C}"/>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39669580-6099-5648-A5B5-59B254467E09}"/>
              </a:ext>
            </a:extLst>
          </p:cNvPr>
          <p:cNvSpPr>
            <a:spLocks noGrp="1"/>
          </p:cNvSpPr>
          <p:nvPr>
            <p:ph type="dt" sz="half" idx="10"/>
          </p:nvPr>
        </p:nvSpPr>
        <p:spPr/>
        <p:txBody>
          <a:bodyPr/>
          <a:lstStyle/>
          <a:p>
            <a:fld id="{7A23C526-6B93-44DA-8FEE-C6440109340B}" type="datetime1">
              <a:rPr lang="nl-BE" smtClean="0"/>
              <a:t>21/02/2024</a:t>
            </a:fld>
            <a:endParaRPr lang="de-DE"/>
          </a:p>
        </p:txBody>
      </p:sp>
      <p:sp>
        <p:nvSpPr>
          <p:cNvPr id="4" name="Foliennummernplatzhalter 3">
            <a:extLst>
              <a:ext uri="{FF2B5EF4-FFF2-40B4-BE49-F238E27FC236}">
                <a16:creationId xmlns:a16="http://schemas.microsoft.com/office/drawing/2014/main" id="{1CB443BA-85DA-CA44-BD12-F5C56BDC3ADC}"/>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9BAC3164-E17C-F84C-B721-323276758B4D}"/>
              </a:ext>
            </a:extLst>
          </p:cNvPr>
          <p:cNvSpPr>
            <a:spLocks noGrp="1"/>
          </p:cNvSpPr>
          <p:nvPr>
            <p:ph type="ftr" sz="quarter" idx="12"/>
          </p:nvPr>
        </p:nvSpPr>
        <p:spPr/>
        <p:txBody>
          <a:bodyPr/>
          <a:lstStyle/>
          <a:p>
            <a:endParaRPr lang="de-DE"/>
          </a:p>
        </p:txBody>
      </p:sp>
      <p:sp>
        <p:nvSpPr>
          <p:cNvPr id="7" name="Inhaltsplatzhalter 6">
            <a:extLst>
              <a:ext uri="{FF2B5EF4-FFF2-40B4-BE49-F238E27FC236}">
                <a16:creationId xmlns:a16="http://schemas.microsoft.com/office/drawing/2014/main" id="{0320E97B-3256-4C44-A31C-AEF7BF8FE4F4}"/>
              </a:ext>
            </a:extLst>
          </p:cNvPr>
          <p:cNvSpPr>
            <a:spLocks noGrp="1"/>
          </p:cNvSpPr>
          <p:nvPr>
            <p:ph sz="quarter" idx="13"/>
          </p:nvPr>
        </p:nvSpPr>
        <p:spPr>
          <a:xfrm>
            <a:off x="215900" y="1384299"/>
            <a:ext cx="2916000" cy="2663825"/>
          </a:xfrm>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Text Placeholder 2">
            <a:extLst>
              <a:ext uri="{FF2B5EF4-FFF2-40B4-BE49-F238E27FC236}">
                <a16:creationId xmlns:a16="http://schemas.microsoft.com/office/drawing/2014/main" id="{6873EC21-54C4-5E4C-864F-5B65EAD04947}"/>
              </a:ext>
            </a:extLst>
          </p:cNvPr>
          <p:cNvSpPr>
            <a:spLocks noGrp="1"/>
          </p:cNvSpPr>
          <p:nvPr>
            <p:ph type="body" idx="1"/>
          </p:nvPr>
        </p:nvSpPr>
        <p:spPr>
          <a:xfrm>
            <a:off x="3240000" y="1384300"/>
            <a:ext cx="5904000" cy="234000"/>
          </a:xfrm>
          <a:solidFill>
            <a:schemeClr val="bg1"/>
          </a:solidFill>
        </p:spPr>
        <p:txBody>
          <a:bodyPr anchor="t" anchorCtr="0"/>
          <a:lstStyle>
            <a:lvl1pPr marL="0" indent="0">
              <a:lnSpc>
                <a:spcPts val="1450"/>
              </a:lnSpc>
              <a:buNone/>
              <a:defRPr sz="12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Diagrammplatzhalter 9">
            <a:extLst>
              <a:ext uri="{FF2B5EF4-FFF2-40B4-BE49-F238E27FC236}">
                <a16:creationId xmlns:a16="http://schemas.microsoft.com/office/drawing/2014/main" id="{9FE49274-E208-714E-859D-F056279D7FE7}"/>
              </a:ext>
            </a:extLst>
          </p:cNvPr>
          <p:cNvSpPr>
            <a:spLocks noGrp="1"/>
          </p:cNvSpPr>
          <p:nvPr>
            <p:ph type="chart" sz="quarter" idx="16"/>
          </p:nvPr>
        </p:nvSpPr>
        <p:spPr>
          <a:xfrm>
            <a:off x="3240000" y="1624063"/>
            <a:ext cx="5904000" cy="2951999"/>
          </a:xfrm>
        </p:spPr>
        <p:txBody>
          <a:bodyPr/>
          <a:lstStyle>
            <a:lvl1pPr marL="0" indent="0">
              <a:lnSpc>
                <a:spcPct val="100000"/>
              </a:lnSpc>
              <a:buNone/>
              <a:defRPr sz="1200" b="0" i="0" baseline="0">
                <a:latin typeface="Open Sans Regular" panose="020B0606030504020204" pitchFamily="34" charset="0"/>
              </a:defRPr>
            </a:lvl1pPr>
          </a:lstStyle>
          <a:p>
            <a:r>
              <a:rPr lang="en-US"/>
              <a:t>Click icon to add chart</a:t>
            </a:r>
            <a:endParaRPr lang="de-DE"/>
          </a:p>
        </p:txBody>
      </p:sp>
    </p:spTree>
    <p:extLst>
      <p:ext uri="{BB962C8B-B14F-4D97-AF65-F5344CB8AC3E}">
        <p14:creationId xmlns:p14="http://schemas.microsoft.com/office/powerpoint/2010/main" val="65357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 1/1 with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900" y="1454400"/>
            <a:ext cx="3868340" cy="288343"/>
          </a:xfrm>
        </p:spPr>
        <p:txBody>
          <a:bodyPr anchor="t" anchorCtr="0"/>
          <a:lstStyle>
            <a:lvl1pPr marL="0" indent="0">
              <a:lnSpc>
                <a:spcPts val="1450"/>
              </a:lnSpc>
              <a:buNone/>
              <a:defRPr sz="12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elplatzhalter 1"/>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12" name="Datumsplatzhalter 3">
            <a:extLst>
              <a:ext uri="{FF2B5EF4-FFF2-40B4-BE49-F238E27FC236}">
                <a16:creationId xmlns:a16="http://schemas.microsoft.com/office/drawing/2014/main" id="{667BB1BF-27AB-734C-A585-EDE337EDA6F0}"/>
              </a:ext>
            </a:extLst>
          </p:cNvPr>
          <p:cNvSpPr>
            <a:spLocks noGrp="1"/>
          </p:cNvSpPr>
          <p:nvPr>
            <p:ph type="dt" sz="half" idx="10"/>
          </p:nvPr>
        </p:nvSpPr>
        <p:spPr>
          <a:xfrm>
            <a:off x="215900" y="4812088"/>
            <a:ext cx="2057400" cy="273844"/>
          </a:xfrm>
        </p:spPr>
        <p:txBody>
          <a:bodyPr/>
          <a:lstStyle/>
          <a:p>
            <a:fld id="{31DF9F29-D657-4EA2-86CB-200C09A7AF3B}" type="datetime1">
              <a:rPr lang="nl-BE" smtClean="0"/>
              <a:t>21/02/2024</a:t>
            </a:fld>
            <a:endParaRPr lang="de-DE"/>
          </a:p>
        </p:txBody>
      </p:sp>
      <p:sp>
        <p:nvSpPr>
          <p:cNvPr id="13" name="Fußzeilenplatzhalter 4">
            <a:extLst>
              <a:ext uri="{FF2B5EF4-FFF2-40B4-BE49-F238E27FC236}">
                <a16:creationId xmlns:a16="http://schemas.microsoft.com/office/drawing/2014/main" id="{CAEE588C-04AF-7B42-B722-83D785202AB3}"/>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7" name="Foliennummernplatzhalter 6">
            <a:extLst>
              <a:ext uri="{FF2B5EF4-FFF2-40B4-BE49-F238E27FC236}">
                <a16:creationId xmlns:a16="http://schemas.microsoft.com/office/drawing/2014/main" id="{3520D9E5-E30F-A949-90F0-E8F27E4863FD}"/>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
        <p:nvSpPr>
          <p:cNvPr id="7" name="Diagrammplatzhalter 6">
            <a:extLst>
              <a:ext uri="{FF2B5EF4-FFF2-40B4-BE49-F238E27FC236}">
                <a16:creationId xmlns:a16="http://schemas.microsoft.com/office/drawing/2014/main" id="{3DB04BA1-EDFA-D04B-86E9-B4D855311A34}"/>
              </a:ext>
            </a:extLst>
          </p:cNvPr>
          <p:cNvSpPr>
            <a:spLocks noGrp="1"/>
          </p:cNvSpPr>
          <p:nvPr>
            <p:ph type="chart" sz="quarter" idx="13"/>
          </p:nvPr>
        </p:nvSpPr>
        <p:spPr>
          <a:xfrm>
            <a:off x="215900" y="1779588"/>
            <a:ext cx="8712200" cy="2268000"/>
          </a:xfrm>
        </p:spPr>
        <p:txBody>
          <a:bodyPr/>
          <a:lstStyle>
            <a:lvl1pPr marL="0" indent="0">
              <a:buNone/>
              <a:defRPr/>
            </a:lvl1pPr>
          </a:lstStyle>
          <a:p>
            <a:r>
              <a:rPr lang="en-US"/>
              <a:t>Click icon to add chart</a:t>
            </a:r>
            <a:endParaRPr lang="de-DE"/>
          </a:p>
        </p:txBody>
      </p:sp>
      <p:sp>
        <p:nvSpPr>
          <p:cNvPr id="4" name="Textplatzhalter 3">
            <a:extLst>
              <a:ext uri="{FF2B5EF4-FFF2-40B4-BE49-F238E27FC236}">
                <a16:creationId xmlns:a16="http://schemas.microsoft.com/office/drawing/2014/main" id="{B3B48FF5-2D5C-4F4D-A058-FFA94F4D4ED4}"/>
              </a:ext>
            </a:extLst>
          </p:cNvPr>
          <p:cNvSpPr>
            <a:spLocks noGrp="1"/>
          </p:cNvSpPr>
          <p:nvPr>
            <p:ph type="body" sz="quarter" idx="17"/>
          </p:nvPr>
        </p:nvSpPr>
        <p:spPr>
          <a:xfrm>
            <a:off x="216000" y="4147200"/>
            <a:ext cx="2528888" cy="385430"/>
          </a:xfrm>
        </p:spPr>
        <p:txBody>
          <a:bodyPr anchor="t" anchorCtr="0"/>
          <a:lstStyle>
            <a:lvl1pPr marL="0" indent="0">
              <a:lnSpc>
                <a:spcPts val="1450"/>
              </a:lnSpc>
              <a:buFontTx/>
              <a:buNone/>
              <a:defRPr sz="800" b="0" i="1" baseline="0"/>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Graph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900" y="1454400"/>
            <a:ext cx="3868340" cy="288343"/>
          </a:xfrm>
        </p:spPr>
        <p:txBody>
          <a:bodyPr anchor="t" anchorCtr="0"/>
          <a:lstStyle>
            <a:lvl1pPr marL="0" indent="0">
              <a:lnSpc>
                <a:spcPts val="1450"/>
              </a:lnSpc>
              <a:buNone/>
              <a:defRPr sz="12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elplatzhalter 1"/>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12" name="Datumsplatzhalter 3">
            <a:extLst>
              <a:ext uri="{FF2B5EF4-FFF2-40B4-BE49-F238E27FC236}">
                <a16:creationId xmlns:a16="http://schemas.microsoft.com/office/drawing/2014/main" id="{667BB1BF-27AB-734C-A585-EDE337EDA6F0}"/>
              </a:ext>
            </a:extLst>
          </p:cNvPr>
          <p:cNvSpPr>
            <a:spLocks noGrp="1"/>
          </p:cNvSpPr>
          <p:nvPr>
            <p:ph type="dt" sz="half" idx="10"/>
          </p:nvPr>
        </p:nvSpPr>
        <p:spPr>
          <a:xfrm>
            <a:off x="215900" y="4812088"/>
            <a:ext cx="2057400" cy="273844"/>
          </a:xfrm>
        </p:spPr>
        <p:txBody>
          <a:bodyPr/>
          <a:lstStyle/>
          <a:p>
            <a:fld id="{DFE67088-A135-4A60-88F2-B717330227E0}" type="datetime1">
              <a:rPr lang="nl-BE" smtClean="0"/>
              <a:t>21/02/2024</a:t>
            </a:fld>
            <a:endParaRPr lang="de-DE"/>
          </a:p>
        </p:txBody>
      </p:sp>
      <p:sp>
        <p:nvSpPr>
          <p:cNvPr id="13" name="Fußzeilenplatzhalter 4">
            <a:extLst>
              <a:ext uri="{FF2B5EF4-FFF2-40B4-BE49-F238E27FC236}">
                <a16:creationId xmlns:a16="http://schemas.microsoft.com/office/drawing/2014/main" id="{CAEE588C-04AF-7B42-B722-83D785202AB3}"/>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7" name="Foliennummernplatzhalter 6">
            <a:extLst>
              <a:ext uri="{FF2B5EF4-FFF2-40B4-BE49-F238E27FC236}">
                <a16:creationId xmlns:a16="http://schemas.microsoft.com/office/drawing/2014/main" id="{3520D9E5-E30F-A949-90F0-E8F27E4863FD}"/>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
        <p:nvSpPr>
          <p:cNvPr id="7" name="Diagrammplatzhalter 6">
            <a:extLst>
              <a:ext uri="{FF2B5EF4-FFF2-40B4-BE49-F238E27FC236}">
                <a16:creationId xmlns:a16="http://schemas.microsoft.com/office/drawing/2014/main" id="{3DB04BA1-EDFA-D04B-86E9-B4D855311A34}"/>
              </a:ext>
            </a:extLst>
          </p:cNvPr>
          <p:cNvSpPr>
            <a:spLocks noGrp="1"/>
          </p:cNvSpPr>
          <p:nvPr>
            <p:ph type="chart" sz="quarter" idx="13"/>
          </p:nvPr>
        </p:nvSpPr>
        <p:spPr>
          <a:xfrm>
            <a:off x="215900" y="1779588"/>
            <a:ext cx="4320000" cy="2268000"/>
          </a:xfrm>
        </p:spPr>
        <p:txBody>
          <a:bodyPr/>
          <a:lstStyle>
            <a:lvl1pPr marL="0" indent="0">
              <a:buNone/>
              <a:defRPr/>
            </a:lvl1pPr>
          </a:lstStyle>
          <a:p>
            <a:r>
              <a:rPr lang="en-US"/>
              <a:t>Click icon to add chart</a:t>
            </a:r>
            <a:endParaRPr lang="de-DE"/>
          </a:p>
        </p:txBody>
      </p:sp>
      <p:sp>
        <p:nvSpPr>
          <p:cNvPr id="4" name="Textplatzhalter 3">
            <a:extLst>
              <a:ext uri="{FF2B5EF4-FFF2-40B4-BE49-F238E27FC236}">
                <a16:creationId xmlns:a16="http://schemas.microsoft.com/office/drawing/2014/main" id="{B3B48FF5-2D5C-4F4D-A058-FFA94F4D4ED4}"/>
              </a:ext>
            </a:extLst>
          </p:cNvPr>
          <p:cNvSpPr>
            <a:spLocks noGrp="1"/>
          </p:cNvSpPr>
          <p:nvPr>
            <p:ph type="body" sz="quarter" idx="17"/>
          </p:nvPr>
        </p:nvSpPr>
        <p:spPr>
          <a:xfrm>
            <a:off x="216000" y="4147200"/>
            <a:ext cx="2528888" cy="385430"/>
          </a:xfrm>
        </p:spPr>
        <p:txBody>
          <a:bodyPr anchor="t" anchorCtr="0"/>
          <a:lstStyle>
            <a:lvl1pPr marL="0" indent="0">
              <a:lnSpc>
                <a:spcPts val="1450"/>
              </a:lnSpc>
              <a:buFontTx/>
              <a:buNone/>
              <a:defRPr sz="800" b="0" i="1" baseline="0"/>
            </a:lvl1pPr>
          </a:lstStyle>
          <a:p>
            <a:pPr lvl="0"/>
            <a:r>
              <a:rPr lang="en-US"/>
              <a:t>Click to edit Master text styles</a:t>
            </a:r>
          </a:p>
        </p:txBody>
      </p:sp>
      <p:sp>
        <p:nvSpPr>
          <p:cNvPr id="9" name="Diagrammplatzhalter 6">
            <a:extLst>
              <a:ext uri="{FF2B5EF4-FFF2-40B4-BE49-F238E27FC236}">
                <a16:creationId xmlns:a16="http://schemas.microsoft.com/office/drawing/2014/main" id="{6B097847-44D0-2644-83AF-FA13772DA5A8}"/>
              </a:ext>
            </a:extLst>
          </p:cNvPr>
          <p:cNvSpPr>
            <a:spLocks noGrp="1"/>
          </p:cNvSpPr>
          <p:nvPr>
            <p:ph type="chart" sz="quarter" idx="18"/>
          </p:nvPr>
        </p:nvSpPr>
        <p:spPr>
          <a:xfrm>
            <a:off x="4608100" y="1780125"/>
            <a:ext cx="4320000" cy="2268000"/>
          </a:xfrm>
        </p:spPr>
        <p:txBody>
          <a:bodyPr/>
          <a:lstStyle>
            <a:lvl1pPr marL="0" indent="0">
              <a:buNone/>
              <a:defRPr/>
            </a:lvl1pPr>
          </a:lstStyle>
          <a:p>
            <a:r>
              <a:rPr lang="en-US"/>
              <a:t>Click icon to add chart</a:t>
            </a:r>
            <a:endParaRPr lang="de-DE"/>
          </a:p>
        </p:txBody>
      </p:sp>
    </p:spTree>
    <p:extLst>
      <p:ext uri="{BB962C8B-B14F-4D97-AF65-F5344CB8AC3E}">
        <p14:creationId xmlns:p14="http://schemas.microsoft.com/office/powerpoint/2010/main" val="252458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Graphs_2/3+1/3+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900" y="1454400"/>
            <a:ext cx="3868340" cy="288343"/>
          </a:xfrm>
        </p:spPr>
        <p:txBody>
          <a:bodyPr anchor="t" anchorCtr="0"/>
          <a:lstStyle>
            <a:lvl1pPr marL="0" indent="0">
              <a:lnSpc>
                <a:spcPts val="1450"/>
              </a:lnSpc>
              <a:buNone/>
              <a:defRPr sz="12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elplatzhalter 1"/>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12" name="Datumsplatzhalter 3">
            <a:extLst>
              <a:ext uri="{FF2B5EF4-FFF2-40B4-BE49-F238E27FC236}">
                <a16:creationId xmlns:a16="http://schemas.microsoft.com/office/drawing/2014/main" id="{667BB1BF-27AB-734C-A585-EDE337EDA6F0}"/>
              </a:ext>
            </a:extLst>
          </p:cNvPr>
          <p:cNvSpPr>
            <a:spLocks noGrp="1"/>
          </p:cNvSpPr>
          <p:nvPr>
            <p:ph type="dt" sz="half" idx="10"/>
          </p:nvPr>
        </p:nvSpPr>
        <p:spPr>
          <a:xfrm>
            <a:off x="215900" y="4812088"/>
            <a:ext cx="2057400" cy="273844"/>
          </a:xfrm>
        </p:spPr>
        <p:txBody>
          <a:bodyPr/>
          <a:lstStyle/>
          <a:p>
            <a:fld id="{E3203F03-ACB4-4CC2-B1CA-354876369BB5}" type="datetime1">
              <a:rPr lang="nl-BE" smtClean="0"/>
              <a:t>21/02/2024</a:t>
            </a:fld>
            <a:endParaRPr lang="de-DE"/>
          </a:p>
        </p:txBody>
      </p:sp>
      <p:sp>
        <p:nvSpPr>
          <p:cNvPr id="13" name="Fußzeilenplatzhalter 4">
            <a:extLst>
              <a:ext uri="{FF2B5EF4-FFF2-40B4-BE49-F238E27FC236}">
                <a16:creationId xmlns:a16="http://schemas.microsoft.com/office/drawing/2014/main" id="{CAEE588C-04AF-7B42-B722-83D785202AB3}"/>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7" name="Foliennummernplatzhalter 6">
            <a:extLst>
              <a:ext uri="{FF2B5EF4-FFF2-40B4-BE49-F238E27FC236}">
                <a16:creationId xmlns:a16="http://schemas.microsoft.com/office/drawing/2014/main" id="{3520D9E5-E30F-A949-90F0-E8F27E4863FD}"/>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
        <p:nvSpPr>
          <p:cNvPr id="7" name="Diagrammplatzhalter 6">
            <a:extLst>
              <a:ext uri="{FF2B5EF4-FFF2-40B4-BE49-F238E27FC236}">
                <a16:creationId xmlns:a16="http://schemas.microsoft.com/office/drawing/2014/main" id="{3DB04BA1-EDFA-D04B-86E9-B4D855311A34}"/>
              </a:ext>
            </a:extLst>
          </p:cNvPr>
          <p:cNvSpPr>
            <a:spLocks noGrp="1"/>
          </p:cNvSpPr>
          <p:nvPr>
            <p:ph type="chart" sz="quarter" idx="13"/>
          </p:nvPr>
        </p:nvSpPr>
        <p:spPr>
          <a:xfrm>
            <a:off x="215900" y="1779588"/>
            <a:ext cx="5903999" cy="2268000"/>
          </a:xfrm>
        </p:spPr>
        <p:txBody>
          <a:bodyPr/>
          <a:lstStyle>
            <a:lvl1pPr marL="0" indent="0">
              <a:buNone/>
              <a:defRPr/>
            </a:lvl1pPr>
          </a:lstStyle>
          <a:p>
            <a:r>
              <a:rPr lang="en-US"/>
              <a:t>Click icon to add chart</a:t>
            </a:r>
            <a:endParaRPr lang="de-DE"/>
          </a:p>
        </p:txBody>
      </p:sp>
      <p:sp>
        <p:nvSpPr>
          <p:cNvPr id="4" name="Textplatzhalter 3">
            <a:extLst>
              <a:ext uri="{FF2B5EF4-FFF2-40B4-BE49-F238E27FC236}">
                <a16:creationId xmlns:a16="http://schemas.microsoft.com/office/drawing/2014/main" id="{B3B48FF5-2D5C-4F4D-A058-FFA94F4D4ED4}"/>
              </a:ext>
            </a:extLst>
          </p:cNvPr>
          <p:cNvSpPr>
            <a:spLocks noGrp="1"/>
          </p:cNvSpPr>
          <p:nvPr>
            <p:ph type="body" sz="quarter" idx="17"/>
          </p:nvPr>
        </p:nvSpPr>
        <p:spPr>
          <a:xfrm>
            <a:off x="216000" y="4147200"/>
            <a:ext cx="2528888" cy="385430"/>
          </a:xfrm>
        </p:spPr>
        <p:txBody>
          <a:bodyPr anchor="t" anchorCtr="0"/>
          <a:lstStyle>
            <a:lvl1pPr marL="0" indent="0">
              <a:lnSpc>
                <a:spcPts val="1450"/>
              </a:lnSpc>
              <a:buFontTx/>
              <a:buNone/>
              <a:defRPr sz="800" b="0" i="1" baseline="0"/>
            </a:lvl1pPr>
          </a:lstStyle>
          <a:p>
            <a:pPr lvl="0"/>
            <a:r>
              <a:rPr lang="en-US"/>
              <a:t>Click to edit Master text styles</a:t>
            </a:r>
          </a:p>
        </p:txBody>
      </p:sp>
      <p:sp>
        <p:nvSpPr>
          <p:cNvPr id="11" name="Textplatzhalter 6">
            <a:extLst>
              <a:ext uri="{FF2B5EF4-FFF2-40B4-BE49-F238E27FC236}">
                <a16:creationId xmlns:a16="http://schemas.microsoft.com/office/drawing/2014/main" id="{9192B112-D942-1C4F-A7C7-B749B98B7680}"/>
              </a:ext>
            </a:extLst>
          </p:cNvPr>
          <p:cNvSpPr>
            <a:spLocks noGrp="1"/>
          </p:cNvSpPr>
          <p:nvPr>
            <p:ph type="body" sz="quarter" idx="14"/>
          </p:nvPr>
        </p:nvSpPr>
        <p:spPr>
          <a:xfrm>
            <a:off x="6156100" y="1454743"/>
            <a:ext cx="2772000" cy="288000"/>
          </a:xfrm>
        </p:spPr>
        <p:txBody>
          <a:bodyPr/>
          <a:lstStyle>
            <a:lvl1pPr marL="0" indent="0">
              <a:lnSpc>
                <a:spcPts val="1450"/>
              </a:lnSpc>
              <a:buFontTx/>
              <a:buNone/>
              <a:defRPr sz="1200" b="1" u="sng" baseline="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C4333B24-9D22-E748-83C4-23A11F25EA38}"/>
              </a:ext>
            </a:extLst>
          </p:cNvPr>
          <p:cNvSpPr>
            <a:spLocks noGrp="1"/>
          </p:cNvSpPr>
          <p:nvPr>
            <p:ph sz="half" idx="18"/>
          </p:nvPr>
        </p:nvSpPr>
        <p:spPr>
          <a:xfrm>
            <a:off x="6156000" y="1779588"/>
            <a:ext cx="2772000" cy="2268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2580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Content 4 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84C6E-8480-D84B-9393-562C5CB24584}"/>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FF7B6CBF-AAB4-4E46-BDF4-03B4833BBD37}"/>
              </a:ext>
            </a:extLst>
          </p:cNvPr>
          <p:cNvSpPr>
            <a:spLocks noGrp="1"/>
          </p:cNvSpPr>
          <p:nvPr>
            <p:ph type="dt" sz="half" idx="10"/>
          </p:nvPr>
        </p:nvSpPr>
        <p:spPr/>
        <p:txBody>
          <a:bodyPr/>
          <a:lstStyle/>
          <a:p>
            <a:fld id="{F6A536E7-ADB3-45FC-B911-282FA1BFD060}" type="datetime1">
              <a:rPr lang="nl-BE" smtClean="0"/>
              <a:t>21/02/2024</a:t>
            </a:fld>
            <a:endParaRPr lang="de-DE"/>
          </a:p>
        </p:txBody>
      </p:sp>
      <p:sp>
        <p:nvSpPr>
          <p:cNvPr id="4" name="Foliennummernplatzhalter 3">
            <a:extLst>
              <a:ext uri="{FF2B5EF4-FFF2-40B4-BE49-F238E27FC236}">
                <a16:creationId xmlns:a16="http://schemas.microsoft.com/office/drawing/2014/main" id="{8F5E28CD-88BA-8D4D-B3D6-819447BED02B}"/>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3204201E-370C-534E-8557-4FCB339D0E88}"/>
              </a:ext>
            </a:extLst>
          </p:cNvPr>
          <p:cNvSpPr>
            <a:spLocks noGrp="1"/>
          </p:cNvSpPr>
          <p:nvPr>
            <p:ph type="ftr" sz="quarter" idx="12"/>
          </p:nvPr>
        </p:nvSpPr>
        <p:spPr/>
        <p:txBody>
          <a:bodyPr/>
          <a:lstStyle/>
          <a:p>
            <a:endParaRPr lang="de-DE"/>
          </a:p>
        </p:txBody>
      </p:sp>
      <p:sp>
        <p:nvSpPr>
          <p:cNvPr id="6" name="Bildplatzhalter 4">
            <a:extLst>
              <a:ext uri="{FF2B5EF4-FFF2-40B4-BE49-F238E27FC236}">
                <a16:creationId xmlns:a16="http://schemas.microsoft.com/office/drawing/2014/main" id="{6FE8E4C6-30D3-9646-88A2-8232F05F0886}"/>
              </a:ext>
            </a:extLst>
          </p:cNvPr>
          <p:cNvSpPr>
            <a:spLocks noGrp="1"/>
          </p:cNvSpPr>
          <p:nvPr>
            <p:ph type="pic" sz="quarter" idx="13"/>
          </p:nvPr>
        </p:nvSpPr>
        <p:spPr>
          <a:xfrm>
            <a:off x="4643438" y="1384300"/>
            <a:ext cx="4284662" cy="1620000"/>
          </a:xfrm>
        </p:spPr>
        <p:txBody>
          <a:bodyPr/>
          <a:lstStyle>
            <a:lvl1pPr marL="0" indent="0">
              <a:buNone/>
              <a:defRPr/>
            </a:lvl1pPr>
          </a:lstStyle>
          <a:p>
            <a:r>
              <a:rPr lang="en-US"/>
              <a:t>Click icon to add picture</a:t>
            </a:r>
            <a:endParaRPr lang="de-DE"/>
          </a:p>
        </p:txBody>
      </p:sp>
      <p:sp>
        <p:nvSpPr>
          <p:cNvPr id="7" name="Bildplatzhalter 4">
            <a:extLst>
              <a:ext uri="{FF2B5EF4-FFF2-40B4-BE49-F238E27FC236}">
                <a16:creationId xmlns:a16="http://schemas.microsoft.com/office/drawing/2014/main" id="{59AFFF7D-D03E-AF47-8F9B-41301CC034DF}"/>
              </a:ext>
            </a:extLst>
          </p:cNvPr>
          <p:cNvSpPr>
            <a:spLocks noGrp="1"/>
          </p:cNvSpPr>
          <p:nvPr>
            <p:ph type="pic" sz="quarter" idx="14"/>
          </p:nvPr>
        </p:nvSpPr>
        <p:spPr>
          <a:xfrm>
            <a:off x="215899" y="1384300"/>
            <a:ext cx="4284663" cy="1620000"/>
          </a:xfrm>
        </p:spPr>
        <p:txBody>
          <a:bodyPr/>
          <a:lstStyle>
            <a:lvl1pPr marL="0" indent="0">
              <a:buNone/>
              <a:defRPr/>
            </a:lvl1pPr>
          </a:lstStyle>
          <a:p>
            <a:r>
              <a:rPr lang="en-US"/>
              <a:t>Click icon to add picture</a:t>
            </a:r>
            <a:endParaRPr lang="de-DE"/>
          </a:p>
        </p:txBody>
      </p:sp>
      <p:sp>
        <p:nvSpPr>
          <p:cNvPr id="9" name="Inhaltsplatzhalter 6">
            <a:extLst>
              <a:ext uri="{FF2B5EF4-FFF2-40B4-BE49-F238E27FC236}">
                <a16:creationId xmlns:a16="http://schemas.microsoft.com/office/drawing/2014/main" id="{D3D0B89F-742D-3E49-B0F5-04E70B69147B}"/>
              </a:ext>
            </a:extLst>
          </p:cNvPr>
          <p:cNvSpPr>
            <a:spLocks noGrp="1"/>
          </p:cNvSpPr>
          <p:nvPr>
            <p:ph sz="quarter" idx="15"/>
          </p:nvPr>
        </p:nvSpPr>
        <p:spPr>
          <a:xfrm>
            <a:off x="215899" y="3114000"/>
            <a:ext cx="4284663" cy="1540385"/>
          </a:xfrm>
        </p:spPr>
        <p:txBody>
          <a:bodyPr/>
          <a:lstStyle>
            <a:lvl1pPr>
              <a:lnSpc>
                <a:spcPts val="1650"/>
              </a:lnSpc>
              <a:defRPr sz="1400"/>
            </a:lvl1pPr>
            <a:lvl2pPr>
              <a:lnSpc>
                <a:spcPts val="1450"/>
              </a:lnSpc>
              <a:defRPr sz="1200"/>
            </a:lvl2pPr>
            <a:lvl3pPr>
              <a:defRPr/>
            </a:lvl3pPr>
            <a:lvl4pPr>
              <a:defRPr/>
            </a:lvl4pPr>
            <a:lvl5pPr>
              <a:defRPr/>
            </a:lvl5pPr>
          </a:lstStyle>
          <a:p>
            <a:pPr lvl="0"/>
            <a:r>
              <a:rPr lang="en-US"/>
              <a:t>Click to edit Master text styles</a:t>
            </a:r>
          </a:p>
        </p:txBody>
      </p:sp>
      <p:sp>
        <p:nvSpPr>
          <p:cNvPr id="11" name="Inhaltsplatzhalter 6">
            <a:extLst>
              <a:ext uri="{FF2B5EF4-FFF2-40B4-BE49-F238E27FC236}">
                <a16:creationId xmlns:a16="http://schemas.microsoft.com/office/drawing/2014/main" id="{5181BF32-5387-FE4B-90A1-6C71A76E1419}"/>
              </a:ext>
            </a:extLst>
          </p:cNvPr>
          <p:cNvSpPr>
            <a:spLocks noGrp="1"/>
          </p:cNvSpPr>
          <p:nvPr>
            <p:ph sz="quarter" idx="16"/>
          </p:nvPr>
        </p:nvSpPr>
        <p:spPr>
          <a:xfrm>
            <a:off x="4643437" y="3114000"/>
            <a:ext cx="4284663" cy="1540385"/>
          </a:xfrm>
        </p:spPr>
        <p:txBody>
          <a:bodyPr/>
          <a:lstStyle>
            <a:lvl1pPr>
              <a:lnSpc>
                <a:spcPts val="1650"/>
              </a:lnSpc>
              <a:defRPr sz="1400"/>
            </a:lvl1pPr>
            <a:lvl2pPr>
              <a:lnSpc>
                <a:spcPts val="1450"/>
              </a:lnSpc>
              <a:defRPr sz="1200"/>
            </a:lvl2pPr>
            <a:lvl3pPr>
              <a:defRPr/>
            </a:lvl3pPr>
            <a:lvl4pPr>
              <a:defRPr/>
            </a:lvl4pPr>
            <a:lvl5pPr>
              <a:defRPr/>
            </a:lvl5pPr>
          </a:lstStyle>
          <a:p>
            <a:pPr lvl="0"/>
            <a:r>
              <a:rPr lang="en-US"/>
              <a:t>Click to edit Master text styles</a:t>
            </a:r>
          </a:p>
        </p:txBody>
      </p:sp>
    </p:spTree>
    <p:extLst>
      <p:ext uri="{BB962C8B-B14F-4D97-AF65-F5344CB8AC3E}">
        <p14:creationId xmlns:p14="http://schemas.microsoft.com/office/powerpoint/2010/main" val="25939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ly Title + Foo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4089C-E3F5-B946-8C9E-FC730F2D1F2A}"/>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A192931E-F844-5D48-8406-E9920DC626C2}"/>
              </a:ext>
            </a:extLst>
          </p:cNvPr>
          <p:cNvSpPr>
            <a:spLocks noGrp="1"/>
          </p:cNvSpPr>
          <p:nvPr>
            <p:ph type="dt" sz="half" idx="10"/>
          </p:nvPr>
        </p:nvSpPr>
        <p:spPr/>
        <p:txBody>
          <a:bodyPr anchor="t" anchorCtr="0"/>
          <a:lstStyle>
            <a:lvl1pPr algn="l">
              <a:defRPr/>
            </a:lvl1pPr>
          </a:lstStyle>
          <a:p>
            <a:fld id="{87C27CE7-9106-4777-8BAB-5F82B5BF61C1}" type="datetime1">
              <a:rPr lang="nl-BE" smtClean="0"/>
              <a:t>21/02/2024</a:t>
            </a:fld>
            <a:endParaRPr lang="de-DE"/>
          </a:p>
        </p:txBody>
      </p:sp>
      <p:sp>
        <p:nvSpPr>
          <p:cNvPr id="4" name="Fußzeilenplatzhalter 3">
            <a:extLst>
              <a:ext uri="{FF2B5EF4-FFF2-40B4-BE49-F238E27FC236}">
                <a16:creationId xmlns:a16="http://schemas.microsoft.com/office/drawing/2014/main" id="{653B5A40-24D2-7B4F-A80B-F0EB1E1757F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EEED12F-BD1B-0C4C-ACAB-33FBC344410C}"/>
              </a:ext>
            </a:extLst>
          </p:cNvPr>
          <p:cNvSpPr>
            <a:spLocks noGrp="1"/>
          </p:cNvSpPr>
          <p:nvPr>
            <p:ph type="sldNum" sz="quarter" idx="12"/>
          </p:nvPr>
        </p:nvSpPr>
        <p:spPr/>
        <p:txBody>
          <a:bodyPr/>
          <a:lstStyle/>
          <a:p>
            <a:fld id="{B60C4007-1C36-BD4C-B7E8-11061F6EFA14}"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itelplatzhalter 1"/>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Title02-3picts">
    <p:spTree>
      <p:nvGrpSpPr>
        <p:cNvPr id="1" name=""/>
        <p:cNvGrpSpPr/>
        <p:nvPr/>
      </p:nvGrpSpPr>
      <p:grpSpPr>
        <a:xfrm>
          <a:off x="0" y="0"/>
          <a:ext cx="0" cy="0"/>
          <a:chOff x="0" y="0"/>
          <a:chExt cx="0" cy="0"/>
        </a:xfrm>
      </p:grpSpPr>
      <p:sp>
        <p:nvSpPr>
          <p:cNvPr id="7" name="Titelplatzhalter 1"/>
          <p:cNvSpPr>
            <a:spLocks noGrp="1"/>
          </p:cNvSpPr>
          <p:nvPr>
            <p:ph type="title"/>
          </p:nvPr>
        </p:nvSpPr>
        <p:spPr>
          <a:xfrm>
            <a:off x="216000" y="4230000"/>
            <a:ext cx="6660000" cy="615600"/>
          </a:xfrm>
          <a:prstGeom prst="rect">
            <a:avLst/>
          </a:prstGeom>
        </p:spPr>
        <p:txBody>
          <a:bodyPr vert="horz" lIns="0" tIns="0" rIns="0" bIns="0" rtlCol="0" anchor="t" anchorCtr="0">
            <a:noAutofit/>
          </a:bodyPr>
          <a:lstStyle>
            <a:lvl1pPr>
              <a:lnSpc>
                <a:spcPts val="3220"/>
              </a:lnSpc>
              <a:defRPr sz="2400" baseline="0"/>
            </a:lvl1p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3" name="Bildplatzhalter 2">
            <a:extLst>
              <a:ext uri="{FF2B5EF4-FFF2-40B4-BE49-F238E27FC236}">
                <a16:creationId xmlns:a16="http://schemas.microsoft.com/office/drawing/2014/main" id="{01D460C0-C975-A145-A9C6-FF847652D0DE}"/>
              </a:ext>
            </a:extLst>
          </p:cNvPr>
          <p:cNvSpPr>
            <a:spLocks noGrp="1" noChangeAspect="1"/>
          </p:cNvSpPr>
          <p:nvPr>
            <p:ph type="pic" sz="quarter" idx="13"/>
          </p:nvPr>
        </p:nvSpPr>
        <p:spPr>
          <a:xfrm>
            <a:off x="0" y="0"/>
            <a:ext cx="4572000" cy="4050000"/>
          </a:xfrm>
        </p:spPr>
        <p:txBody>
          <a:bodyPr/>
          <a:lstStyle>
            <a:lvl1pPr marL="0" indent="0">
              <a:buNone/>
              <a:defRPr/>
            </a:lvl1pPr>
          </a:lstStyle>
          <a:p>
            <a:r>
              <a:rPr lang="en-US"/>
              <a:t>Click icon to add picture</a:t>
            </a:r>
            <a:endParaRPr lang="de-DE"/>
          </a:p>
        </p:txBody>
      </p:sp>
      <p:sp>
        <p:nvSpPr>
          <p:cNvPr id="13" name="Bildplatzhalter 2">
            <a:extLst>
              <a:ext uri="{FF2B5EF4-FFF2-40B4-BE49-F238E27FC236}">
                <a16:creationId xmlns:a16="http://schemas.microsoft.com/office/drawing/2014/main" id="{B51FDF18-14EB-5245-BC81-3DE56E4C843E}"/>
              </a:ext>
            </a:extLst>
          </p:cNvPr>
          <p:cNvSpPr>
            <a:spLocks noGrp="1"/>
          </p:cNvSpPr>
          <p:nvPr>
            <p:ph type="pic" sz="quarter" idx="14"/>
          </p:nvPr>
        </p:nvSpPr>
        <p:spPr>
          <a:xfrm>
            <a:off x="4572000" y="0"/>
            <a:ext cx="4572000" cy="2430999"/>
          </a:xfrm>
        </p:spPr>
        <p:txBody>
          <a:bodyPr/>
          <a:lstStyle>
            <a:lvl1pPr marL="0" indent="0">
              <a:buNone/>
              <a:defRPr/>
            </a:lvl1pPr>
          </a:lstStyle>
          <a:p>
            <a:r>
              <a:rPr lang="en-US"/>
              <a:t>Click icon to add picture</a:t>
            </a:r>
            <a:endParaRPr lang="de-DE"/>
          </a:p>
        </p:txBody>
      </p:sp>
      <p:pic>
        <p:nvPicPr>
          <p:cNvPr id="14" name="Grafik 13">
            <a:extLst>
              <a:ext uri="{FF2B5EF4-FFF2-40B4-BE49-F238E27FC236}">
                <a16:creationId xmlns:a16="http://schemas.microsoft.com/office/drawing/2014/main" id="{F7D4F509-D34E-6244-B26C-29DD410CC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018" y="4766400"/>
            <a:ext cx="1174082" cy="185761"/>
          </a:xfrm>
          <a:prstGeom prst="rect">
            <a:avLst/>
          </a:prstGeom>
        </p:spPr>
      </p:pic>
      <p:sp>
        <p:nvSpPr>
          <p:cNvPr id="6" name="Bildplatzhalter 2">
            <a:extLst>
              <a:ext uri="{FF2B5EF4-FFF2-40B4-BE49-F238E27FC236}">
                <a16:creationId xmlns:a16="http://schemas.microsoft.com/office/drawing/2014/main" id="{722C4056-2961-1447-9FED-AEEFEE48225C}"/>
              </a:ext>
            </a:extLst>
          </p:cNvPr>
          <p:cNvSpPr>
            <a:spLocks noGrp="1"/>
          </p:cNvSpPr>
          <p:nvPr>
            <p:ph type="pic" sz="quarter" idx="15"/>
          </p:nvPr>
        </p:nvSpPr>
        <p:spPr>
          <a:xfrm>
            <a:off x="4572000" y="2430000"/>
            <a:ext cx="4572000" cy="1620000"/>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316222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 Picture + Title">
    <p:spTree>
      <p:nvGrpSpPr>
        <p:cNvPr id="1" name=""/>
        <p:cNvGrpSpPr/>
        <p:nvPr/>
      </p:nvGrpSpPr>
      <p:grpSpPr>
        <a:xfrm>
          <a:off x="0" y="0"/>
          <a:ext cx="0" cy="0"/>
          <a:chOff x="0" y="0"/>
          <a:chExt cx="0" cy="0"/>
        </a:xfrm>
      </p:grpSpPr>
      <p:sp>
        <p:nvSpPr>
          <p:cNvPr id="6" name="Bildplatzhalter 3">
            <a:extLst>
              <a:ext uri="{FF2B5EF4-FFF2-40B4-BE49-F238E27FC236}">
                <a16:creationId xmlns:a16="http://schemas.microsoft.com/office/drawing/2014/main" id="{2D5A3420-1B90-A94F-ADB8-EAB160055CE5}"/>
              </a:ext>
            </a:extLst>
          </p:cNvPr>
          <p:cNvSpPr>
            <a:spLocks noGrp="1"/>
          </p:cNvSpPr>
          <p:nvPr>
            <p:ph type="pic" sz="quarter" idx="13"/>
          </p:nvPr>
        </p:nvSpPr>
        <p:spPr>
          <a:xfrm>
            <a:off x="0" y="0"/>
            <a:ext cx="9144000" cy="5143500"/>
          </a:xfrm>
        </p:spPr>
        <p:txBody>
          <a:bodyPr/>
          <a:lstStyle>
            <a:lvl1pPr marL="0" indent="0">
              <a:buFontTx/>
              <a:buNone/>
              <a:defRPr/>
            </a:lvl1pPr>
          </a:lstStyle>
          <a:p>
            <a:r>
              <a:rPr lang="en-US"/>
              <a:t>Click icon to add picture</a:t>
            </a:r>
            <a:endParaRPr lang="de-DE"/>
          </a:p>
        </p:txBody>
      </p:sp>
      <p:sp>
        <p:nvSpPr>
          <p:cNvPr id="7" name="Titel 6">
            <a:extLst>
              <a:ext uri="{FF2B5EF4-FFF2-40B4-BE49-F238E27FC236}">
                <a16:creationId xmlns:a16="http://schemas.microsoft.com/office/drawing/2014/main" id="{CF10B121-BA3D-3645-BCC3-0E1D0B858B3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64047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JECT  Example Slid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97EDBE39-D073-0147-9B79-A382FA7D5A3B}"/>
              </a:ext>
            </a:extLst>
          </p:cNvPr>
          <p:cNvSpPr>
            <a:spLocks noGrp="1"/>
          </p:cNvSpPr>
          <p:nvPr>
            <p:ph type="pic" sz="quarter" idx="14"/>
          </p:nvPr>
        </p:nvSpPr>
        <p:spPr>
          <a:xfrm>
            <a:off x="0" y="-1"/>
            <a:ext cx="9144000" cy="5144400"/>
          </a:xfrm>
        </p:spPr>
        <p:txBody>
          <a:bodyPr/>
          <a:lstStyle>
            <a:lvl1pPr marL="0" indent="0">
              <a:buNone/>
              <a:defRPr/>
            </a:lvl1pPr>
          </a:lstStyle>
          <a:p>
            <a:r>
              <a:rPr lang="en-US"/>
              <a:t>Click icon to add picture</a:t>
            </a:r>
            <a:endParaRPr lang="de-DE"/>
          </a:p>
        </p:txBody>
      </p:sp>
      <p:sp>
        <p:nvSpPr>
          <p:cNvPr id="2" name="Titel 1">
            <a:extLst>
              <a:ext uri="{FF2B5EF4-FFF2-40B4-BE49-F238E27FC236}">
                <a16:creationId xmlns:a16="http://schemas.microsoft.com/office/drawing/2014/main" id="{13688BB7-37D8-9E40-B52B-5BDCAFE22FEF}"/>
              </a:ext>
            </a:extLst>
          </p:cNvPr>
          <p:cNvSpPr>
            <a:spLocks noGrp="1"/>
          </p:cNvSpPr>
          <p:nvPr>
            <p:ph type="title"/>
          </p:nvPr>
        </p:nvSpPr>
        <p:spPr>
          <a:xfrm>
            <a:off x="216000" y="561902"/>
            <a:ext cx="6660000" cy="283796"/>
          </a:xfrm>
          <a:solidFill>
            <a:schemeClr val="bg1">
              <a:alpha val="85000"/>
            </a:schemeClr>
          </a:solidFill>
        </p:spPr>
        <p:txBody>
          <a:bodyPr lIns="72000" rIns="72000" anchor="ctr" anchorCtr="0">
            <a:spAutoFit/>
          </a:bodyPr>
          <a:lstStyle>
            <a:lvl1pPr>
              <a:lnSpc>
                <a:spcPts val="2400"/>
              </a:lnSpc>
              <a:defRPr sz="1600" b="0"/>
            </a:lvl1pPr>
          </a:lstStyle>
          <a:p>
            <a:r>
              <a:rPr lang="en-US"/>
              <a:t>Click to edit Master title style</a:t>
            </a:r>
            <a:endParaRPr lang="de-DE"/>
          </a:p>
        </p:txBody>
      </p:sp>
      <p:sp>
        <p:nvSpPr>
          <p:cNvPr id="8" name="Foliennummernplatzhalter 7">
            <a:extLst>
              <a:ext uri="{FF2B5EF4-FFF2-40B4-BE49-F238E27FC236}">
                <a16:creationId xmlns:a16="http://schemas.microsoft.com/office/drawing/2014/main" id="{316D162D-6898-8840-9657-3540B5B52BF6}"/>
              </a:ext>
            </a:extLst>
          </p:cNvPr>
          <p:cNvSpPr>
            <a:spLocks noGrp="1"/>
          </p:cNvSpPr>
          <p:nvPr>
            <p:ph type="sldNum" sz="quarter" idx="12"/>
          </p:nvPr>
        </p:nvSpPr>
        <p:spPr/>
        <p:txBody>
          <a:bodyPr/>
          <a:lstStyle/>
          <a:p>
            <a:fld id="{B60C4007-1C36-BD4C-B7E8-11061F6EFA14}" type="slidenum">
              <a:rPr lang="de-DE" smtClean="0"/>
              <a:pPr/>
              <a:t>‹nr.›</a:t>
            </a:fld>
            <a:endParaRPr lang="de-DE"/>
          </a:p>
        </p:txBody>
      </p:sp>
      <p:sp>
        <p:nvSpPr>
          <p:cNvPr id="10" name="Textplatzhalter 9">
            <a:extLst>
              <a:ext uri="{FF2B5EF4-FFF2-40B4-BE49-F238E27FC236}">
                <a16:creationId xmlns:a16="http://schemas.microsoft.com/office/drawing/2014/main" id="{9920614E-429D-6F4A-820B-8EA0706DE2C1}"/>
              </a:ext>
            </a:extLst>
          </p:cNvPr>
          <p:cNvSpPr>
            <a:spLocks noGrp="1"/>
          </p:cNvSpPr>
          <p:nvPr>
            <p:ph type="body" sz="quarter" idx="13"/>
          </p:nvPr>
        </p:nvSpPr>
        <p:spPr>
          <a:xfrm>
            <a:off x="216000" y="2181601"/>
            <a:ext cx="4320000" cy="540000"/>
          </a:xfrm>
          <a:solidFill>
            <a:schemeClr val="bg1">
              <a:alpha val="85000"/>
            </a:schemeClr>
          </a:solidFill>
        </p:spPr>
        <p:txBody>
          <a:bodyPr lIns="72000" tIns="72000" rIns="72000" bIns="72000" anchor="ctr" anchorCtr="0"/>
          <a:lstStyle>
            <a:lvl1pPr marL="0" indent="0">
              <a:lnSpc>
                <a:spcPct val="100000"/>
              </a:lnSpc>
              <a:spcAft>
                <a:spcPts val="1200"/>
              </a:spcAft>
              <a:buNone/>
              <a:defRPr sz="2200" b="1"/>
            </a:lvl1pPr>
          </a:lstStyle>
          <a:p>
            <a:pPr lvl="0"/>
            <a:r>
              <a:rPr lang="en-US"/>
              <a:t>Click to edit Master text styles</a:t>
            </a:r>
          </a:p>
        </p:txBody>
      </p:sp>
      <p:sp>
        <p:nvSpPr>
          <p:cNvPr id="13" name="Textplatzhalter 9">
            <a:extLst>
              <a:ext uri="{FF2B5EF4-FFF2-40B4-BE49-F238E27FC236}">
                <a16:creationId xmlns:a16="http://schemas.microsoft.com/office/drawing/2014/main" id="{3990B387-5C73-6E47-A879-491302BC6222}"/>
              </a:ext>
            </a:extLst>
          </p:cNvPr>
          <p:cNvSpPr>
            <a:spLocks noGrp="1"/>
          </p:cNvSpPr>
          <p:nvPr>
            <p:ph type="body" sz="quarter" idx="15"/>
          </p:nvPr>
        </p:nvSpPr>
        <p:spPr>
          <a:xfrm>
            <a:off x="216000" y="2754000"/>
            <a:ext cx="4320000" cy="1800000"/>
          </a:xfrm>
          <a:solidFill>
            <a:schemeClr val="bg1">
              <a:alpha val="85000"/>
            </a:schemeClr>
          </a:solidFill>
        </p:spPr>
        <p:txBody>
          <a:bodyPr lIns="72000" tIns="72000" rIns="72000" bIns="72000"/>
          <a:lstStyle>
            <a:lvl1pPr marL="0" indent="0">
              <a:lnSpc>
                <a:spcPct val="100000"/>
              </a:lnSpc>
              <a:spcAft>
                <a:spcPts val="1200"/>
              </a:spcAft>
              <a:buNone/>
              <a:defRPr sz="1000" b="0"/>
            </a:lvl1pPr>
          </a:lstStyle>
          <a:p>
            <a:pPr lvl="0"/>
            <a:r>
              <a:rPr lang="en-US"/>
              <a:t>Click to edit Master text styles</a:t>
            </a:r>
          </a:p>
        </p:txBody>
      </p:sp>
    </p:spTree>
    <p:extLst>
      <p:ext uri="{BB962C8B-B14F-4D97-AF65-F5344CB8AC3E}">
        <p14:creationId xmlns:p14="http://schemas.microsoft.com/office/powerpoint/2010/main" val="2932479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Pictures + Subtit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00BAC-6B9D-E741-A2CA-C8409F662E8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A4B272D7-F7B8-8C41-874F-8D6FD2B21792}"/>
              </a:ext>
            </a:extLst>
          </p:cNvPr>
          <p:cNvSpPr>
            <a:spLocks noGrp="1"/>
          </p:cNvSpPr>
          <p:nvPr>
            <p:ph type="dt" sz="half" idx="10"/>
          </p:nvPr>
        </p:nvSpPr>
        <p:spPr/>
        <p:txBody>
          <a:bodyPr/>
          <a:lstStyle/>
          <a:p>
            <a:fld id="{2A652B40-96FE-4E32-9425-DAC445430364}" type="datetime1">
              <a:rPr lang="nl-BE" smtClean="0"/>
              <a:t>21/02/2024</a:t>
            </a:fld>
            <a:endParaRPr lang="de-DE"/>
          </a:p>
        </p:txBody>
      </p:sp>
      <p:sp>
        <p:nvSpPr>
          <p:cNvPr id="4" name="Foliennummernplatzhalter 3">
            <a:extLst>
              <a:ext uri="{FF2B5EF4-FFF2-40B4-BE49-F238E27FC236}">
                <a16:creationId xmlns:a16="http://schemas.microsoft.com/office/drawing/2014/main" id="{7553DCE5-4149-6B40-A1C0-54FF7C52759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DBEA1B25-B617-484D-A7FE-A39DD16A5A9F}"/>
              </a:ext>
            </a:extLst>
          </p:cNvPr>
          <p:cNvSpPr>
            <a:spLocks noGrp="1"/>
          </p:cNvSpPr>
          <p:nvPr>
            <p:ph type="ftr" sz="quarter" idx="12"/>
          </p:nvPr>
        </p:nvSpPr>
        <p:spPr/>
        <p:txBody>
          <a:bodyPr/>
          <a:lstStyle/>
          <a:p>
            <a:endParaRPr lang="de-DE"/>
          </a:p>
        </p:txBody>
      </p:sp>
      <p:sp>
        <p:nvSpPr>
          <p:cNvPr id="7" name="Bildplatzhalter 6">
            <a:extLst>
              <a:ext uri="{FF2B5EF4-FFF2-40B4-BE49-F238E27FC236}">
                <a16:creationId xmlns:a16="http://schemas.microsoft.com/office/drawing/2014/main" id="{EAC8630E-E466-7649-BD83-3A5822A1449A}"/>
              </a:ext>
            </a:extLst>
          </p:cNvPr>
          <p:cNvSpPr>
            <a:spLocks noGrp="1"/>
          </p:cNvSpPr>
          <p:nvPr>
            <p:ph type="pic" sz="quarter" idx="13"/>
          </p:nvPr>
        </p:nvSpPr>
        <p:spPr>
          <a:xfrm>
            <a:off x="215900" y="1384300"/>
            <a:ext cx="1368000" cy="1440000"/>
          </a:xfrm>
        </p:spPr>
        <p:txBody>
          <a:bodyPr/>
          <a:lstStyle>
            <a:lvl1pPr marL="0" indent="0">
              <a:buNone/>
              <a:defRPr/>
            </a:lvl1pPr>
          </a:lstStyle>
          <a:p>
            <a:r>
              <a:rPr lang="en-US"/>
              <a:t>Click icon to add picture</a:t>
            </a:r>
            <a:endParaRPr lang="de-DE"/>
          </a:p>
        </p:txBody>
      </p:sp>
      <p:sp>
        <p:nvSpPr>
          <p:cNvPr id="9" name="Textplatzhalter 3">
            <a:extLst>
              <a:ext uri="{FF2B5EF4-FFF2-40B4-BE49-F238E27FC236}">
                <a16:creationId xmlns:a16="http://schemas.microsoft.com/office/drawing/2014/main" id="{56DC4DEF-2D73-004E-80C3-FC400BACAC92}"/>
              </a:ext>
            </a:extLst>
          </p:cNvPr>
          <p:cNvSpPr>
            <a:spLocks noGrp="1"/>
          </p:cNvSpPr>
          <p:nvPr>
            <p:ph type="body" sz="quarter" idx="17"/>
          </p:nvPr>
        </p:nvSpPr>
        <p:spPr>
          <a:xfrm>
            <a:off x="216000" y="2892311"/>
            <a:ext cx="1368000" cy="307777"/>
          </a:xfrm>
        </p:spPr>
        <p:txBody>
          <a:bodyPr anchor="t" anchorCtr="0">
            <a:spAutoFit/>
          </a:bodyPr>
          <a:lstStyle>
            <a:lvl1pPr marL="0" indent="0">
              <a:lnSpc>
                <a:spcPts val="1150"/>
              </a:lnSpc>
              <a:buFontTx/>
              <a:buNone/>
              <a:defRPr sz="1000" b="0" i="0" baseline="0"/>
            </a:lvl1pPr>
          </a:lstStyle>
          <a:p>
            <a:pPr lvl="0"/>
            <a:r>
              <a:rPr lang="en-US"/>
              <a:t>Click to edit Master text styles</a:t>
            </a:r>
          </a:p>
        </p:txBody>
      </p:sp>
      <p:sp>
        <p:nvSpPr>
          <p:cNvPr id="10" name="Bildplatzhalter 6">
            <a:extLst>
              <a:ext uri="{FF2B5EF4-FFF2-40B4-BE49-F238E27FC236}">
                <a16:creationId xmlns:a16="http://schemas.microsoft.com/office/drawing/2014/main" id="{CB763D0F-8C39-C548-A797-EDA34A2344ED}"/>
              </a:ext>
            </a:extLst>
          </p:cNvPr>
          <p:cNvSpPr>
            <a:spLocks noGrp="1"/>
          </p:cNvSpPr>
          <p:nvPr>
            <p:ph type="pic" sz="quarter" idx="18"/>
          </p:nvPr>
        </p:nvSpPr>
        <p:spPr>
          <a:xfrm>
            <a:off x="1684740" y="1384300"/>
            <a:ext cx="1368000" cy="1440000"/>
          </a:xfrm>
        </p:spPr>
        <p:txBody>
          <a:bodyPr/>
          <a:lstStyle>
            <a:lvl1pPr marL="0" indent="0">
              <a:buNone/>
              <a:defRPr/>
            </a:lvl1pPr>
          </a:lstStyle>
          <a:p>
            <a:r>
              <a:rPr lang="en-US"/>
              <a:t>Click icon to add picture</a:t>
            </a:r>
            <a:endParaRPr lang="de-DE"/>
          </a:p>
        </p:txBody>
      </p:sp>
      <p:sp>
        <p:nvSpPr>
          <p:cNvPr id="11" name="Bildplatzhalter 6">
            <a:extLst>
              <a:ext uri="{FF2B5EF4-FFF2-40B4-BE49-F238E27FC236}">
                <a16:creationId xmlns:a16="http://schemas.microsoft.com/office/drawing/2014/main" id="{33E6EE7F-0C66-294E-A4B2-DD1A62ADED31}"/>
              </a:ext>
            </a:extLst>
          </p:cNvPr>
          <p:cNvSpPr>
            <a:spLocks noGrp="1"/>
          </p:cNvSpPr>
          <p:nvPr>
            <p:ph type="pic" sz="quarter" idx="19"/>
          </p:nvPr>
        </p:nvSpPr>
        <p:spPr>
          <a:xfrm>
            <a:off x="3153580" y="1384300"/>
            <a:ext cx="1368000" cy="1440000"/>
          </a:xfrm>
        </p:spPr>
        <p:txBody>
          <a:bodyPr/>
          <a:lstStyle>
            <a:lvl1pPr marL="0" indent="0">
              <a:buNone/>
              <a:defRPr/>
            </a:lvl1pPr>
          </a:lstStyle>
          <a:p>
            <a:r>
              <a:rPr lang="en-US"/>
              <a:t>Click icon to add picture</a:t>
            </a:r>
            <a:endParaRPr lang="de-DE"/>
          </a:p>
        </p:txBody>
      </p:sp>
      <p:sp>
        <p:nvSpPr>
          <p:cNvPr id="12" name="Bildplatzhalter 6">
            <a:extLst>
              <a:ext uri="{FF2B5EF4-FFF2-40B4-BE49-F238E27FC236}">
                <a16:creationId xmlns:a16="http://schemas.microsoft.com/office/drawing/2014/main" id="{39E7ECE8-85A4-1E44-8896-A790F834AAB2}"/>
              </a:ext>
            </a:extLst>
          </p:cNvPr>
          <p:cNvSpPr>
            <a:spLocks noGrp="1"/>
          </p:cNvSpPr>
          <p:nvPr>
            <p:ph type="pic" sz="quarter" idx="20"/>
          </p:nvPr>
        </p:nvSpPr>
        <p:spPr>
          <a:xfrm>
            <a:off x="4622420" y="1384300"/>
            <a:ext cx="1368000" cy="1440000"/>
          </a:xfrm>
        </p:spPr>
        <p:txBody>
          <a:bodyPr/>
          <a:lstStyle>
            <a:lvl1pPr marL="0" indent="0">
              <a:buNone/>
              <a:defRPr/>
            </a:lvl1pPr>
          </a:lstStyle>
          <a:p>
            <a:r>
              <a:rPr lang="en-US"/>
              <a:t>Click icon to add picture</a:t>
            </a:r>
            <a:endParaRPr lang="de-DE"/>
          </a:p>
        </p:txBody>
      </p:sp>
      <p:sp>
        <p:nvSpPr>
          <p:cNvPr id="13" name="Bildplatzhalter 6">
            <a:extLst>
              <a:ext uri="{FF2B5EF4-FFF2-40B4-BE49-F238E27FC236}">
                <a16:creationId xmlns:a16="http://schemas.microsoft.com/office/drawing/2014/main" id="{396F61C7-77E9-8E4E-992D-75BD7F4E3A73}"/>
              </a:ext>
            </a:extLst>
          </p:cNvPr>
          <p:cNvSpPr>
            <a:spLocks noGrp="1"/>
          </p:cNvSpPr>
          <p:nvPr>
            <p:ph type="pic" sz="quarter" idx="21"/>
          </p:nvPr>
        </p:nvSpPr>
        <p:spPr>
          <a:xfrm>
            <a:off x="6091260" y="1384300"/>
            <a:ext cx="1368000" cy="1440000"/>
          </a:xfrm>
        </p:spPr>
        <p:txBody>
          <a:bodyPr/>
          <a:lstStyle>
            <a:lvl1pPr marL="0" indent="0">
              <a:buNone/>
              <a:defRPr/>
            </a:lvl1pPr>
          </a:lstStyle>
          <a:p>
            <a:r>
              <a:rPr lang="en-US"/>
              <a:t>Click icon to add picture</a:t>
            </a:r>
            <a:endParaRPr lang="de-DE"/>
          </a:p>
        </p:txBody>
      </p:sp>
      <p:sp>
        <p:nvSpPr>
          <p:cNvPr id="14" name="Bildplatzhalter 6">
            <a:extLst>
              <a:ext uri="{FF2B5EF4-FFF2-40B4-BE49-F238E27FC236}">
                <a16:creationId xmlns:a16="http://schemas.microsoft.com/office/drawing/2014/main" id="{898AA3A6-9F4A-A84A-BFB1-CAD81CECE970}"/>
              </a:ext>
            </a:extLst>
          </p:cNvPr>
          <p:cNvSpPr>
            <a:spLocks noGrp="1"/>
          </p:cNvSpPr>
          <p:nvPr>
            <p:ph type="pic" sz="quarter" idx="22"/>
          </p:nvPr>
        </p:nvSpPr>
        <p:spPr>
          <a:xfrm>
            <a:off x="7560100" y="1384300"/>
            <a:ext cx="1368000" cy="1440000"/>
          </a:xfrm>
        </p:spPr>
        <p:txBody>
          <a:bodyPr/>
          <a:lstStyle>
            <a:lvl1pPr marL="0" indent="0">
              <a:buNone/>
              <a:defRPr/>
            </a:lvl1pPr>
          </a:lstStyle>
          <a:p>
            <a:r>
              <a:rPr lang="en-US"/>
              <a:t>Click icon to add picture</a:t>
            </a:r>
            <a:endParaRPr lang="de-DE"/>
          </a:p>
        </p:txBody>
      </p:sp>
      <p:sp>
        <p:nvSpPr>
          <p:cNvPr id="15" name="Textplatzhalter 3">
            <a:extLst>
              <a:ext uri="{FF2B5EF4-FFF2-40B4-BE49-F238E27FC236}">
                <a16:creationId xmlns:a16="http://schemas.microsoft.com/office/drawing/2014/main" id="{1F18A098-B65F-8A49-B423-5EC10CDA44A1}"/>
              </a:ext>
            </a:extLst>
          </p:cNvPr>
          <p:cNvSpPr>
            <a:spLocks noGrp="1"/>
          </p:cNvSpPr>
          <p:nvPr>
            <p:ph type="body" sz="quarter" idx="23"/>
          </p:nvPr>
        </p:nvSpPr>
        <p:spPr>
          <a:xfrm>
            <a:off x="1684820" y="2892311"/>
            <a:ext cx="1368000" cy="307777"/>
          </a:xfrm>
        </p:spPr>
        <p:txBody>
          <a:bodyPr anchor="t" anchorCtr="0">
            <a:spAutoFit/>
          </a:bodyPr>
          <a:lstStyle>
            <a:lvl1pPr marL="0" indent="0">
              <a:lnSpc>
                <a:spcPts val="1150"/>
              </a:lnSpc>
              <a:buFontTx/>
              <a:buNone/>
              <a:defRPr sz="1000" b="0" i="0" baseline="0"/>
            </a:lvl1pPr>
          </a:lstStyle>
          <a:p>
            <a:pPr lvl="0"/>
            <a:r>
              <a:rPr lang="en-US"/>
              <a:t>Click to edit Master text styles</a:t>
            </a:r>
          </a:p>
        </p:txBody>
      </p:sp>
      <p:sp>
        <p:nvSpPr>
          <p:cNvPr id="16" name="Textplatzhalter 3">
            <a:extLst>
              <a:ext uri="{FF2B5EF4-FFF2-40B4-BE49-F238E27FC236}">
                <a16:creationId xmlns:a16="http://schemas.microsoft.com/office/drawing/2014/main" id="{0B6A37D7-926C-1B4D-A0D7-E0DAAAF02E12}"/>
              </a:ext>
            </a:extLst>
          </p:cNvPr>
          <p:cNvSpPr>
            <a:spLocks noGrp="1"/>
          </p:cNvSpPr>
          <p:nvPr>
            <p:ph type="body" sz="quarter" idx="24"/>
          </p:nvPr>
        </p:nvSpPr>
        <p:spPr>
          <a:xfrm>
            <a:off x="3153640" y="2892311"/>
            <a:ext cx="1368000" cy="307777"/>
          </a:xfrm>
        </p:spPr>
        <p:txBody>
          <a:bodyPr anchor="t" anchorCtr="0">
            <a:spAutoFit/>
          </a:bodyPr>
          <a:lstStyle>
            <a:lvl1pPr marL="0" indent="0">
              <a:lnSpc>
                <a:spcPts val="1150"/>
              </a:lnSpc>
              <a:buFontTx/>
              <a:buNone/>
              <a:defRPr sz="1000" b="0" i="0" baseline="0"/>
            </a:lvl1pPr>
          </a:lstStyle>
          <a:p>
            <a:pPr lvl="0"/>
            <a:r>
              <a:rPr lang="en-US"/>
              <a:t>Click to edit Master text styles</a:t>
            </a:r>
          </a:p>
        </p:txBody>
      </p:sp>
      <p:sp>
        <p:nvSpPr>
          <p:cNvPr id="17" name="Textplatzhalter 3">
            <a:extLst>
              <a:ext uri="{FF2B5EF4-FFF2-40B4-BE49-F238E27FC236}">
                <a16:creationId xmlns:a16="http://schemas.microsoft.com/office/drawing/2014/main" id="{9580B402-EC5F-9140-AA0B-CD929536E739}"/>
              </a:ext>
            </a:extLst>
          </p:cNvPr>
          <p:cNvSpPr>
            <a:spLocks noGrp="1"/>
          </p:cNvSpPr>
          <p:nvPr>
            <p:ph type="body" sz="quarter" idx="25"/>
          </p:nvPr>
        </p:nvSpPr>
        <p:spPr>
          <a:xfrm>
            <a:off x="4622460" y="2892311"/>
            <a:ext cx="1368000" cy="307777"/>
          </a:xfrm>
        </p:spPr>
        <p:txBody>
          <a:bodyPr anchor="t" anchorCtr="0">
            <a:spAutoFit/>
          </a:bodyPr>
          <a:lstStyle>
            <a:lvl1pPr marL="0" indent="0">
              <a:lnSpc>
                <a:spcPts val="1150"/>
              </a:lnSpc>
              <a:buFontTx/>
              <a:buNone/>
              <a:defRPr sz="1000" b="0" i="0" baseline="0"/>
            </a:lvl1pPr>
          </a:lstStyle>
          <a:p>
            <a:pPr lvl="0"/>
            <a:r>
              <a:rPr lang="en-US"/>
              <a:t>Click to edit Master text styles</a:t>
            </a:r>
          </a:p>
        </p:txBody>
      </p:sp>
      <p:sp>
        <p:nvSpPr>
          <p:cNvPr id="18" name="Textplatzhalter 3">
            <a:extLst>
              <a:ext uri="{FF2B5EF4-FFF2-40B4-BE49-F238E27FC236}">
                <a16:creationId xmlns:a16="http://schemas.microsoft.com/office/drawing/2014/main" id="{67C3DFA9-0B39-8049-9EC0-1062D8F929A6}"/>
              </a:ext>
            </a:extLst>
          </p:cNvPr>
          <p:cNvSpPr>
            <a:spLocks noGrp="1"/>
          </p:cNvSpPr>
          <p:nvPr>
            <p:ph type="body" sz="quarter" idx="26"/>
          </p:nvPr>
        </p:nvSpPr>
        <p:spPr>
          <a:xfrm>
            <a:off x="6091280" y="2892311"/>
            <a:ext cx="1368000" cy="307777"/>
          </a:xfrm>
        </p:spPr>
        <p:txBody>
          <a:bodyPr anchor="t" anchorCtr="0">
            <a:spAutoFit/>
          </a:bodyPr>
          <a:lstStyle>
            <a:lvl1pPr marL="0" indent="0">
              <a:lnSpc>
                <a:spcPts val="1150"/>
              </a:lnSpc>
              <a:buFontTx/>
              <a:buNone/>
              <a:defRPr sz="1000" b="0" i="0" baseline="0"/>
            </a:lvl1pPr>
          </a:lstStyle>
          <a:p>
            <a:pPr lvl="0"/>
            <a:r>
              <a:rPr lang="en-US"/>
              <a:t>Click to edit Master text styles</a:t>
            </a:r>
          </a:p>
        </p:txBody>
      </p:sp>
      <p:sp>
        <p:nvSpPr>
          <p:cNvPr id="19" name="Textplatzhalter 3">
            <a:extLst>
              <a:ext uri="{FF2B5EF4-FFF2-40B4-BE49-F238E27FC236}">
                <a16:creationId xmlns:a16="http://schemas.microsoft.com/office/drawing/2014/main" id="{1E07F939-C03E-0F40-8A15-CE7CFDE040B8}"/>
              </a:ext>
            </a:extLst>
          </p:cNvPr>
          <p:cNvSpPr>
            <a:spLocks noGrp="1"/>
          </p:cNvSpPr>
          <p:nvPr>
            <p:ph type="body" sz="quarter" idx="27"/>
          </p:nvPr>
        </p:nvSpPr>
        <p:spPr>
          <a:xfrm>
            <a:off x="7560100" y="2892311"/>
            <a:ext cx="1368000" cy="307777"/>
          </a:xfrm>
        </p:spPr>
        <p:txBody>
          <a:bodyPr anchor="t" anchorCtr="0">
            <a:spAutoFit/>
          </a:bodyPr>
          <a:lstStyle>
            <a:lvl1pPr marL="0" indent="0">
              <a:lnSpc>
                <a:spcPts val="1150"/>
              </a:lnSpc>
              <a:buFontTx/>
              <a:buNone/>
              <a:defRPr sz="1000" b="0" i="0" baseline="0"/>
            </a:lvl1pPr>
          </a:lstStyle>
          <a:p>
            <a:pPr lvl="0"/>
            <a:r>
              <a:rPr lang="en-US"/>
              <a:t>Click to edit Master text styles</a:t>
            </a:r>
          </a:p>
        </p:txBody>
      </p:sp>
    </p:spTree>
    <p:extLst>
      <p:ext uri="{BB962C8B-B14F-4D97-AF65-F5344CB8AC3E}">
        <p14:creationId xmlns:p14="http://schemas.microsoft.com/office/powerpoint/2010/main" val="3799214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 Pictures + Subtit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04E4A-A3E0-F44A-BD92-9D1177345CEF}"/>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106F21DE-A4FB-7543-BB28-67092C6853AD}"/>
              </a:ext>
            </a:extLst>
          </p:cNvPr>
          <p:cNvSpPr>
            <a:spLocks noGrp="1"/>
          </p:cNvSpPr>
          <p:nvPr>
            <p:ph type="dt" sz="half" idx="10"/>
          </p:nvPr>
        </p:nvSpPr>
        <p:spPr/>
        <p:txBody>
          <a:bodyPr/>
          <a:lstStyle/>
          <a:p>
            <a:fld id="{B7B21A65-EDCB-43D0-ACC4-9A492E167DDC}" type="datetime1">
              <a:rPr lang="nl-BE" smtClean="0"/>
              <a:t>21/02/2024</a:t>
            </a:fld>
            <a:endParaRPr lang="de-DE"/>
          </a:p>
        </p:txBody>
      </p:sp>
      <p:sp>
        <p:nvSpPr>
          <p:cNvPr id="4" name="Foliennummernplatzhalter 3">
            <a:extLst>
              <a:ext uri="{FF2B5EF4-FFF2-40B4-BE49-F238E27FC236}">
                <a16:creationId xmlns:a16="http://schemas.microsoft.com/office/drawing/2014/main" id="{2E0063BC-C4E4-BE46-B725-92ED72D5B488}"/>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1562ED48-B0F1-B343-A1AC-29787F58214A}"/>
              </a:ext>
            </a:extLst>
          </p:cNvPr>
          <p:cNvSpPr>
            <a:spLocks noGrp="1"/>
          </p:cNvSpPr>
          <p:nvPr>
            <p:ph type="ftr" sz="quarter" idx="12"/>
          </p:nvPr>
        </p:nvSpPr>
        <p:spPr/>
        <p:txBody>
          <a:bodyPr/>
          <a:lstStyle/>
          <a:p>
            <a:endParaRPr lang="de-DE"/>
          </a:p>
        </p:txBody>
      </p:sp>
      <p:sp>
        <p:nvSpPr>
          <p:cNvPr id="6" name="Bildplatzhalter 6">
            <a:extLst>
              <a:ext uri="{FF2B5EF4-FFF2-40B4-BE49-F238E27FC236}">
                <a16:creationId xmlns:a16="http://schemas.microsoft.com/office/drawing/2014/main" id="{BF52104B-FB23-A142-AC91-717A329A5B94}"/>
              </a:ext>
            </a:extLst>
          </p:cNvPr>
          <p:cNvSpPr>
            <a:spLocks noGrp="1"/>
          </p:cNvSpPr>
          <p:nvPr>
            <p:ph type="pic" sz="quarter" idx="13"/>
          </p:nvPr>
        </p:nvSpPr>
        <p:spPr>
          <a:xfrm>
            <a:off x="215900" y="1384300"/>
            <a:ext cx="1800000" cy="1080000"/>
          </a:xfrm>
        </p:spPr>
        <p:txBody>
          <a:bodyPr/>
          <a:lstStyle>
            <a:lvl1pPr marL="0" indent="0">
              <a:buNone/>
              <a:defRPr/>
            </a:lvl1pPr>
          </a:lstStyle>
          <a:p>
            <a:r>
              <a:rPr lang="en-US"/>
              <a:t>Click icon to add picture</a:t>
            </a:r>
            <a:endParaRPr lang="de-DE"/>
          </a:p>
        </p:txBody>
      </p:sp>
      <p:sp>
        <p:nvSpPr>
          <p:cNvPr id="7" name="Textplatzhalter 3">
            <a:extLst>
              <a:ext uri="{FF2B5EF4-FFF2-40B4-BE49-F238E27FC236}">
                <a16:creationId xmlns:a16="http://schemas.microsoft.com/office/drawing/2014/main" id="{30824943-8B3E-574D-8040-C6D0BA6C5CE0}"/>
              </a:ext>
            </a:extLst>
          </p:cNvPr>
          <p:cNvSpPr>
            <a:spLocks noGrp="1"/>
          </p:cNvSpPr>
          <p:nvPr>
            <p:ph type="body" sz="quarter" idx="17"/>
          </p:nvPr>
        </p:nvSpPr>
        <p:spPr>
          <a:xfrm>
            <a:off x="216000" y="2484000"/>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
        <p:nvSpPr>
          <p:cNvPr id="8" name="Bildplatzhalter 6">
            <a:extLst>
              <a:ext uri="{FF2B5EF4-FFF2-40B4-BE49-F238E27FC236}">
                <a16:creationId xmlns:a16="http://schemas.microsoft.com/office/drawing/2014/main" id="{78A6E493-3605-3143-BCA2-3D9CB3DAE170}"/>
              </a:ext>
            </a:extLst>
          </p:cNvPr>
          <p:cNvSpPr>
            <a:spLocks noGrp="1"/>
          </p:cNvSpPr>
          <p:nvPr>
            <p:ph type="pic" sz="quarter" idx="18"/>
          </p:nvPr>
        </p:nvSpPr>
        <p:spPr>
          <a:xfrm>
            <a:off x="2519967" y="1384300"/>
            <a:ext cx="1800000" cy="1080000"/>
          </a:xfrm>
        </p:spPr>
        <p:txBody>
          <a:bodyPr/>
          <a:lstStyle>
            <a:lvl1pPr marL="0" indent="0">
              <a:buNone/>
              <a:defRPr/>
            </a:lvl1pPr>
          </a:lstStyle>
          <a:p>
            <a:r>
              <a:rPr lang="en-US"/>
              <a:t>Click icon to add picture</a:t>
            </a:r>
            <a:endParaRPr lang="de-DE"/>
          </a:p>
        </p:txBody>
      </p:sp>
      <p:sp>
        <p:nvSpPr>
          <p:cNvPr id="9" name="Bildplatzhalter 6">
            <a:extLst>
              <a:ext uri="{FF2B5EF4-FFF2-40B4-BE49-F238E27FC236}">
                <a16:creationId xmlns:a16="http://schemas.microsoft.com/office/drawing/2014/main" id="{9C0D4240-E65A-2B4B-8D9D-466534E0FCD9}"/>
              </a:ext>
            </a:extLst>
          </p:cNvPr>
          <p:cNvSpPr>
            <a:spLocks noGrp="1"/>
          </p:cNvSpPr>
          <p:nvPr>
            <p:ph type="pic" sz="quarter" idx="19"/>
          </p:nvPr>
        </p:nvSpPr>
        <p:spPr>
          <a:xfrm>
            <a:off x="4824034" y="1384300"/>
            <a:ext cx="1800000" cy="1080000"/>
          </a:xfrm>
        </p:spPr>
        <p:txBody>
          <a:bodyPr/>
          <a:lstStyle>
            <a:lvl1pPr marL="0" indent="0">
              <a:buNone/>
              <a:defRPr/>
            </a:lvl1pPr>
          </a:lstStyle>
          <a:p>
            <a:r>
              <a:rPr lang="en-US"/>
              <a:t>Click icon to add picture</a:t>
            </a:r>
            <a:endParaRPr lang="de-DE"/>
          </a:p>
        </p:txBody>
      </p:sp>
      <p:sp>
        <p:nvSpPr>
          <p:cNvPr id="10" name="Bildplatzhalter 6">
            <a:extLst>
              <a:ext uri="{FF2B5EF4-FFF2-40B4-BE49-F238E27FC236}">
                <a16:creationId xmlns:a16="http://schemas.microsoft.com/office/drawing/2014/main" id="{68375E5B-9B53-344A-88CD-2A4B4F6E8535}"/>
              </a:ext>
            </a:extLst>
          </p:cNvPr>
          <p:cNvSpPr>
            <a:spLocks noGrp="1"/>
          </p:cNvSpPr>
          <p:nvPr>
            <p:ph type="pic" sz="quarter" idx="20"/>
          </p:nvPr>
        </p:nvSpPr>
        <p:spPr>
          <a:xfrm>
            <a:off x="7128100" y="1384300"/>
            <a:ext cx="1800000" cy="1080000"/>
          </a:xfrm>
        </p:spPr>
        <p:txBody>
          <a:bodyPr/>
          <a:lstStyle>
            <a:lvl1pPr marL="0" indent="0">
              <a:buNone/>
              <a:defRPr/>
            </a:lvl1pPr>
          </a:lstStyle>
          <a:p>
            <a:r>
              <a:rPr lang="en-US"/>
              <a:t>Click icon to add picture</a:t>
            </a:r>
            <a:endParaRPr lang="de-DE"/>
          </a:p>
        </p:txBody>
      </p:sp>
      <p:sp>
        <p:nvSpPr>
          <p:cNvPr id="13" name="Textplatzhalter 3">
            <a:extLst>
              <a:ext uri="{FF2B5EF4-FFF2-40B4-BE49-F238E27FC236}">
                <a16:creationId xmlns:a16="http://schemas.microsoft.com/office/drawing/2014/main" id="{1F292A2A-4701-E140-AC7B-6015C856A765}"/>
              </a:ext>
            </a:extLst>
          </p:cNvPr>
          <p:cNvSpPr>
            <a:spLocks noGrp="1"/>
          </p:cNvSpPr>
          <p:nvPr>
            <p:ph type="body" sz="quarter" idx="23"/>
          </p:nvPr>
        </p:nvSpPr>
        <p:spPr>
          <a:xfrm>
            <a:off x="2520033" y="2484000"/>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
        <p:nvSpPr>
          <p:cNvPr id="14" name="Textplatzhalter 3">
            <a:extLst>
              <a:ext uri="{FF2B5EF4-FFF2-40B4-BE49-F238E27FC236}">
                <a16:creationId xmlns:a16="http://schemas.microsoft.com/office/drawing/2014/main" id="{3F68539C-C1A9-AE4D-96E1-F1E00CD9D2E6}"/>
              </a:ext>
            </a:extLst>
          </p:cNvPr>
          <p:cNvSpPr>
            <a:spLocks noGrp="1"/>
          </p:cNvSpPr>
          <p:nvPr>
            <p:ph type="body" sz="quarter" idx="24"/>
          </p:nvPr>
        </p:nvSpPr>
        <p:spPr>
          <a:xfrm>
            <a:off x="4824066" y="2484000"/>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
        <p:nvSpPr>
          <p:cNvPr id="15" name="Textplatzhalter 3">
            <a:extLst>
              <a:ext uri="{FF2B5EF4-FFF2-40B4-BE49-F238E27FC236}">
                <a16:creationId xmlns:a16="http://schemas.microsoft.com/office/drawing/2014/main" id="{B6C45458-61B5-8040-805A-455179770844}"/>
              </a:ext>
            </a:extLst>
          </p:cNvPr>
          <p:cNvSpPr>
            <a:spLocks noGrp="1"/>
          </p:cNvSpPr>
          <p:nvPr>
            <p:ph type="body" sz="quarter" idx="25"/>
          </p:nvPr>
        </p:nvSpPr>
        <p:spPr>
          <a:xfrm>
            <a:off x="7128100" y="2484000"/>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
        <p:nvSpPr>
          <p:cNvPr id="18" name="Bildplatzhalter 6">
            <a:extLst>
              <a:ext uri="{FF2B5EF4-FFF2-40B4-BE49-F238E27FC236}">
                <a16:creationId xmlns:a16="http://schemas.microsoft.com/office/drawing/2014/main" id="{E6A6EDA6-9B8C-834B-8B93-CFF5CC06E7E6}"/>
              </a:ext>
            </a:extLst>
          </p:cNvPr>
          <p:cNvSpPr>
            <a:spLocks noGrp="1"/>
          </p:cNvSpPr>
          <p:nvPr>
            <p:ph type="pic" sz="quarter" idx="26"/>
          </p:nvPr>
        </p:nvSpPr>
        <p:spPr>
          <a:xfrm>
            <a:off x="215900" y="2968125"/>
            <a:ext cx="1800000" cy="1080000"/>
          </a:xfrm>
        </p:spPr>
        <p:txBody>
          <a:bodyPr/>
          <a:lstStyle>
            <a:lvl1pPr marL="0" indent="0">
              <a:buNone/>
              <a:defRPr/>
            </a:lvl1pPr>
          </a:lstStyle>
          <a:p>
            <a:r>
              <a:rPr lang="en-US"/>
              <a:t>Click icon to add picture</a:t>
            </a:r>
            <a:endParaRPr lang="de-DE"/>
          </a:p>
        </p:txBody>
      </p:sp>
      <p:sp>
        <p:nvSpPr>
          <p:cNvPr id="19" name="Textplatzhalter 3">
            <a:extLst>
              <a:ext uri="{FF2B5EF4-FFF2-40B4-BE49-F238E27FC236}">
                <a16:creationId xmlns:a16="http://schemas.microsoft.com/office/drawing/2014/main" id="{28A3DCAA-FE44-9841-BFF2-A40F00653831}"/>
              </a:ext>
            </a:extLst>
          </p:cNvPr>
          <p:cNvSpPr>
            <a:spLocks noGrp="1"/>
          </p:cNvSpPr>
          <p:nvPr>
            <p:ph type="body" sz="quarter" idx="27"/>
          </p:nvPr>
        </p:nvSpPr>
        <p:spPr>
          <a:xfrm>
            <a:off x="216000" y="4067825"/>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
        <p:nvSpPr>
          <p:cNvPr id="20" name="Bildplatzhalter 6">
            <a:extLst>
              <a:ext uri="{FF2B5EF4-FFF2-40B4-BE49-F238E27FC236}">
                <a16:creationId xmlns:a16="http://schemas.microsoft.com/office/drawing/2014/main" id="{C192229C-AEF2-E74F-9E80-9CD67FED354E}"/>
              </a:ext>
            </a:extLst>
          </p:cNvPr>
          <p:cNvSpPr>
            <a:spLocks noGrp="1"/>
          </p:cNvSpPr>
          <p:nvPr>
            <p:ph type="pic" sz="quarter" idx="28"/>
          </p:nvPr>
        </p:nvSpPr>
        <p:spPr>
          <a:xfrm>
            <a:off x="2519967" y="2968125"/>
            <a:ext cx="1800000" cy="1080000"/>
          </a:xfrm>
        </p:spPr>
        <p:txBody>
          <a:bodyPr/>
          <a:lstStyle>
            <a:lvl1pPr marL="0" indent="0">
              <a:buNone/>
              <a:defRPr/>
            </a:lvl1pPr>
          </a:lstStyle>
          <a:p>
            <a:r>
              <a:rPr lang="en-US"/>
              <a:t>Click icon to add picture</a:t>
            </a:r>
            <a:endParaRPr lang="de-DE"/>
          </a:p>
        </p:txBody>
      </p:sp>
      <p:sp>
        <p:nvSpPr>
          <p:cNvPr id="21" name="Bildplatzhalter 6">
            <a:extLst>
              <a:ext uri="{FF2B5EF4-FFF2-40B4-BE49-F238E27FC236}">
                <a16:creationId xmlns:a16="http://schemas.microsoft.com/office/drawing/2014/main" id="{D25526F9-1F13-914D-86FC-279DFD7BB05A}"/>
              </a:ext>
            </a:extLst>
          </p:cNvPr>
          <p:cNvSpPr>
            <a:spLocks noGrp="1"/>
          </p:cNvSpPr>
          <p:nvPr>
            <p:ph type="pic" sz="quarter" idx="29"/>
          </p:nvPr>
        </p:nvSpPr>
        <p:spPr>
          <a:xfrm>
            <a:off x="4824034" y="2968125"/>
            <a:ext cx="1800000" cy="1080000"/>
          </a:xfrm>
        </p:spPr>
        <p:txBody>
          <a:bodyPr/>
          <a:lstStyle>
            <a:lvl1pPr marL="0" indent="0">
              <a:buNone/>
              <a:defRPr/>
            </a:lvl1pPr>
          </a:lstStyle>
          <a:p>
            <a:r>
              <a:rPr lang="en-US"/>
              <a:t>Click icon to add picture</a:t>
            </a:r>
            <a:endParaRPr lang="de-DE"/>
          </a:p>
        </p:txBody>
      </p:sp>
      <p:sp>
        <p:nvSpPr>
          <p:cNvPr id="22" name="Bildplatzhalter 6">
            <a:extLst>
              <a:ext uri="{FF2B5EF4-FFF2-40B4-BE49-F238E27FC236}">
                <a16:creationId xmlns:a16="http://schemas.microsoft.com/office/drawing/2014/main" id="{B43DA012-6A0A-F54B-8416-26E96F547CB3}"/>
              </a:ext>
            </a:extLst>
          </p:cNvPr>
          <p:cNvSpPr>
            <a:spLocks noGrp="1"/>
          </p:cNvSpPr>
          <p:nvPr>
            <p:ph type="pic" sz="quarter" idx="30"/>
          </p:nvPr>
        </p:nvSpPr>
        <p:spPr>
          <a:xfrm>
            <a:off x="7128100" y="2968125"/>
            <a:ext cx="1800000" cy="1080000"/>
          </a:xfrm>
        </p:spPr>
        <p:txBody>
          <a:bodyPr/>
          <a:lstStyle>
            <a:lvl1pPr marL="0" indent="0">
              <a:buNone/>
              <a:defRPr/>
            </a:lvl1pPr>
          </a:lstStyle>
          <a:p>
            <a:r>
              <a:rPr lang="en-US"/>
              <a:t>Click icon to add picture</a:t>
            </a:r>
            <a:endParaRPr lang="de-DE"/>
          </a:p>
        </p:txBody>
      </p:sp>
      <p:sp>
        <p:nvSpPr>
          <p:cNvPr id="23" name="Textplatzhalter 3">
            <a:extLst>
              <a:ext uri="{FF2B5EF4-FFF2-40B4-BE49-F238E27FC236}">
                <a16:creationId xmlns:a16="http://schemas.microsoft.com/office/drawing/2014/main" id="{42DD13F0-50DC-6944-A174-25848F2F14EB}"/>
              </a:ext>
            </a:extLst>
          </p:cNvPr>
          <p:cNvSpPr>
            <a:spLocks noGrp="1"/>
          </p:cNvSpPr>
          <p:nvPr>
            <p:ph type="body" sz="quarter" idx="31"/>
          </p:nvPr>
        </p:nvSpPr>
        <p:spPr>
          <a:xfrm>
            <a:off x="2520033" y="4067825"/>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
        <p:nvSpPr>
          <p:cNvPr id="24" name="Textplatzhalter 3">
            <a:extLst>
              <a:ext uri="{FF2B5EF4-FFF2-40B4-BE49-F238E27FC236}">
                <a16:creationId xmlns:a16="http://schemas.microsoft.com/office/drawing/2014/main" id="{DB3FB6B7-6360-E447-BEBA-770F0EDEC7AB}"/>
              </a:ext>
            </a:extLst>
          </p:cNvPr>
          <p:cNvSpPr>
            <a:spLocks noGrp="1"/>
          </p:cNvSpPr>
          <p:nvPr>
            <p:ph type="body" sz="quarter" idx="32"/>
          </p:nvPr>
        </p:nvSpPr>
        <p:spPr>
          <a:xfrm>
            <a:off x="4824066" y="4067825"/>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
        <p:nvSpPr>
          <p:cNvPr id="25" name="Textplatzhalter 3">
            <a:extLst>
              <a:ext uri="{FF2B5EF4-FFF2-40B4-BE49-F238E27FC236}">
                <a16:creationId xmlns:a16="http://schemas.microsoft.com/office/drawing/2014/main" id="{7CE4EBBB-B9D5-6C4E-A9F5-6EEE14528FD3}"/>
              </a:ext>
            </a:extLst>
          </p:cNvPr>
          <p:cNvSpPr>
            <a:spLocks noGrp="1"/>
          </p:cNvSpPr>
          <p:nvPr>
            <p:ph type="body" sz="quarter" idx="33"/>
          </p:nvPr>
        </p:nvSpPr>
        <p:spPr>
          <a:xfrm>
            <a:off x="7128100" y="4067825"/>
            <a:ext cx="1800000" cy="324000"/>
          </a:xfrm>
        </p:spPr>
        <p:txBody>
          <a:bodyPr anchor="ctr" anchorCtr="0"/>
          <a:lstStyle>
            <a:lvl1pPr marL="0" indent="0">
              <a:lnSpc>
                <a:spcPts val="1150"/>
              </a:lnSpc>
              <a:buFontTx/>
              <a:buNone/>
              <a:defRPr sz="1000" b="0" i="0" baseline="0"/>
            </a:lvl1pPr>
          </a:lstStyle>
          <a:p>
            <a:pPr lvl="0"/>
            <a:r>
              <a:rPr lang="en-US"/>
              <a:t>Click to edit Master text styles</a:t>
            </a:r>
          </a:p>
        </p:txBody>
      </p:sp>
    </p:spTree>
    <p:extLst>
      <p:ext uri="{BB962C8B-B14F-4D97-AF65-F5344CB8AC3E}">
        <p14:creationId xmlns:p14="http://schemas.microsoft.com/office/powerpoint/2010/main" val="172981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ircle Graph / 2 Subtit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01C99-EF00-184D-A185-E990AF91ED0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698DADD8-3381-C240-A80E-CEAC9F654BAB}"/>
              </a:ext>
            </a:extLst>
          </p:cNvPr>
          <p:cNvSpPr>
            <a:spLocks noGrp="1"/>
          </p:cNvSpPr>
          <p:nvPr>
            <p:ph type="dt" sz="half" idx="10"/>
          </p:nvPr>
        </p:nvSpPr>
        <p:spPr/>
        <p:txBody>
          <a:bodyPr/>
          <a:lstStyle/>
          <a:p>
            <a:fld id="{AA0C9FA8-DF63-46A9-8E3F-FE033D5BE55D}" type="datetime1">
              <a:rPr lang="nl-BE" smtClean="0"/>
              <a:t>21/02/2024</a:t>
            </a:fld>
            <a:endParaRPr lang="de-DE"/>
          </a:p>
        </p:txBody>
      </p:sp>
      <p:sp>
        <p:nvSpPr>
          <p:cNvPr id="4" name="Foliennummernplatzhalter 3">
            <a:extLst>
              <a:ext uri="{FF2B5EF4-FFF2-40B4-BE49-F238E27FC236}">
                <a16:creationId xmlns:a16="http://schemas.microsoft.com/office/drawing/2014/main" id="{EA978565-5089-C247-9E65-1DDCCE7954A2}"/>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C95726A6-C588-EC4B-A87A-96A0690FA886}"/>
              </a:ext>
            </a:extLst>
          </p:cNvPr>
          <p:cNvSpPr>
            <a:spLocks noGrp="1"/>
          </p:cNvSpPr>
          <p:nvPr>
            <p:ph type="ftr" sz="quarter" idx="12"/>
          </p:nvPr>
        </p:nvSpPr>
        <p:spPr/>
        <p:txBody>
          <a:bodyPr/>
          <a:lstStyle/>
          <a:p>
            <a:endParaRPr lang="de-DE"/>
          </a:p>
        </p:txBody>
      </p:sp>
      <p:sp>
        <p:nvSpPr>
          <p:cNvPr id="6" name="Text Placeholder 2">
            <a:extLst>
              <a:ext uri="{FF2B5EF4-FFF2-40B4-BE49-F238E27FC236}">
                <a16:creationId xmlns:a16="http://schemas.microsoft.com/office/drawing/2014/main" id="{6F173F86-D730-F943-88E3-33603C9AC58D}"/>
              </a:ext>
            </a:extLst>
          </p:cNvPr>
          <p:cNvSpPr>
            <a:spLocks noGrp="1"/>
          </p:cNvSpPr>
          <p:nvPr>
            <p:ph type="body" idx="1"/>
          </p:nvPr>
        </p:nvSpPr>
        <p:spPr>
          <a:xfrm>
            <a:off x="215899" y="1368000"/>
            <a:ext cx="3958231" cy="184025"/>
          </a:xfrm>
        </p:spPr>
        <p:txBody>
          <a:bodyPr wrap="square" anchor="t" anchorCtr="0">
            <a:spAutoFit/>
          </a:bodyPr>
          <a:lstStyle>
            <a:lvl1pPr marL="0" indent="0">
              <a:lnSpc>
                <a:spcPts val="1450"/>
              </a:lnSpc>
              <a:buNone/>
              <a:defRPr sz="12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Text Placeholder 2">
            <a:extLst>
              <a:ext uri="{FF2B5EF4-FFF2-40B4-BE49-F238E27FC236}">
                <a16:creationId xmlns:a16="http://schemas.microsoft.com/office/drawing/2014/main" id="{E4F83057-99DE-044D-83C0-A052EEA4908A}"/>
              </a:ext>
            </a:extLst>
          </p:cNvPr>
          <p:cNvSpPr>
            <a:spLocks noGrp="1"/>
          </p:cNvSpPr>
          <p:nvPr>
            <p:ph type="body" idx="13"/>
          </p:nvPr>
        </p:nvSpPr>
        <p:spPr>
          <a:xfrm>
            <a:off x="4643438" y="1368000"/>
            <a:ext cx="3960000" cy="184025"/>
          </a:xfrm>
        </p:spPr>
        <p:txBody>
          <a:bodyPr wrap="square" anchor="t" anchorCtr="0">
            <a:spAutoFit/>
          </a:bodyPr>
          <a:lstStyle>
            <a:lvl1pPr marL="0" indent="0">
              <a:lnSpc>
                <a:spcPts val="1450"/>
              </a:lnSpc>
              <a:buNone/>
              <a:defRPr sz="12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Diagrammplatzhalter 8">
            <a:extLst>
              <a:ext uri="{FF2B5EF4-FFF2-40B4-BE49-F238E27FC236}">
                <a16:creationId xmlns:a16="http://schemas.microsoft.com/office/drawing/2014/main" id="{C86A7659-9E73-5641-9111-8FCD5A670E74}"/>
              </a:ext>
            </a:extLst>
          </p:cNvPr>
          <p:cNvSpPr>
            <a:spLocks noGrp="1"/>
          </p:cNvSpPr>
          <p:nvPr>
            <p:ph type="chart" sz="quarter" idx="14"/>
          </p:nvPr>
        </p:nvSpPr>
        <p:spPr>
          <a:xfrm>
            <a:off x="215900" y="1779587"/>
            <a:ext cx="4284663" cy="2556000"/>
          </a:xfrm>
        </p:spPr>
        <p:txBody>
          <a:bodyPr/>
          <a:lstStyle>
            <a:lvl1pPr marL="0" indent="0">
              <a:lnSpc>
                <a:spcPts val="1150"/>
              </a:lnSpc>
              <a:buNone/>
              <a:defRPr sz="1000" baseline="0">
                <a:latin typeface="Open Sans" panose="020B0606030504020204" pitchFamily="34" charset="0"/>
                <a:ea typeface="Open Sans" panose="020B0606030504020204" pitchFamily="34" charset="0"/>
                <a:cs typeface="Open Sans" panose="020B0606030504020204" pitchFamily="34" charset="0"/>
              </a:defRPr>
            </a:lvl1pPr>
          </a:lstStyle>
          <a:p>
            <a:r>
              <a:rPr lang="en-US"/>
              <a:t>Click icon to add chart</a:t>
            </a:r>
            <a:endParaRPr lang="de-DE"/>
          </a:p>
        </p:txBody>
      </p:sp>
      <p:sp>
        <p:nvSpPr>
          <p:cNvPr id="10" name="Diagrammplatzhalter 8">
            <a:extLst>
              <a:ext uri="{FF2B5EF4-FFF2-40B4-BE49-F238E27FC236}">
                <a16:creationId xmlns:a16="http://schemas.microsoft.com/office/drawing/2014/main" id="{EFBCCD10-9EE9-0B45-BEC7-6767672C0E0E}"/>
              </a:ext>
            </a:extLst>
          </p:cNvPr>
          <p:cNvSpPr>
            <a:spLocks noGrp="1"/>
          </p:cNvSpPr>
          <p:nvPr>
            <p:ph type="chart" sz="quarter" idx="15"/>
          </p:nvPr>
        </p:nvSpPr>
        <p:spPr>
          <a:xfrm>
            <a:off x="4643438" y="1779587"/>
            <a:ext cx="4284663" cy="2556000"/>
          </a:xfrm>
        </p:spPr>
        <p:txBody>
          <a:bodyPr/>
          <a:lstStyle>
            <a:lvl1pPr marL="0" indent="0">
              <a:lnSpc>
                <a:spcPts val="1150"/>
              </a:lnSpc>
              <a:buNone/>
              <a:defRPr sz="1000" baseline="0">
                <a:latin typeface="Open Sans" panose="020B0606030504020204" pitchFamily="34" charset="0"/>
                <a:ea typeface="Open Sans" panose="020B0606030504020204" pitchFamily="34" charset="0"/>
                <a:cs typeface="Open Sans" panose="020B0606030504020204" pitchFamily="34" charset="0"/>
              </a:defRPr>
            </a:lvl1pPr>
          </a:lstStyle>
          <a:p>
            <a:r>
              <a:rPr lang="en-US"/>
              <a:t>Click icon to add chart</a:t>
            </a:r>
            <a:endParaRPr lang="de-DE"/>
          </a:p>
        </p:txBody>
      </p:sp>
    </p:spTree>
    <p:extLst>
      <p:ext uri="{BB962C8B-B14F-4D97-AF65-F5344CB8AC3E}">
        <p14:creationId xmlns:p14="http://schemas.microsoft.com/office/powerpoint/2010/main" val="1620156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oxes + Outline / Summa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47CAF-CADF-AE4F-B3DA-F711D81C3D34}"/>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B4618151-FD1F-6D4B-ACCF-6190278AE7DB}"/>
              </a:ext>
            </a:extLst>
          </p:cNvPr>
          <p:cNvSpPr>
            <a:spLocks noGrp="1"/>
          </p:cNvSpPr>
          <p:nvPr>
            <p:ph type="dt" sz="half" idx="10"/>
          </p:nvPr>
        </p:nvSpPr>
        <p:spPr/>
        <p:txBody>
          <a:bodyPr/>
          <a:lstStyle/>
          <a:p>
            <a:fld id="{4C6A02B7-39A0-46D7-9BED-5C2B133EF105}" type="datetime1">
              <a:rPr lang="nl-BE" smtClean="0"/>
              <a:t>21/02/2024</a:t>
            </a:fld>
            <a:endParaRPr lang="de-DE"/>
          </a:p>
        </p:txBody>
      </p:sp>
      <p:sp>
        <p:nvSpPr>
          <p:cNvPr id="4" name="Foliennummernplatzhalter 3">
            <a:extLst>
              <a:ext uri="{FF2B5EF4-FFF2-40B4-BE49-F238E27FC236}">
                <a16:creationId xmlns:a16="http://schemas.microsoft.com/office/drawing/2014/main" id="{22CCBBB4-F078-B347-BB30-701B0EFFF419}"/>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6883D4B1-8B13-A642-B0CF-346EF24F0D00}"/>
              </a:ext>
            </a:extLst>
          </p:cNvPr>
          <p:cNvSpPr>
            <a:spLocks noGrp="1"/>
          </p:cNvSpPr>
          <p:nvPr>
            <p:ph type="ftr" sz="quarter" idx="12"/>
          </p:nvPr>
        </p:nvSpPr>
        <p:spPr/>
        <p:txBody>
          <a:bodyPr/>
          <a:lstStyle/>
          <a:p>
            <a:endParaRPr lang="de-DE"/>
          </a:p>
        </p:txBody>
      </p:sp>
      <p:sp>
        <p:nvSpPr>
          <p:cNvPr id="7" name="Textplatzhalter 12">
            <a:extLst>
              <a:ext uri="{FF2B5EF4-FFF2-40B4-BE49-F238E27FC236}">
                <a16:creationId xmlns:a16="http://schemas.microsoft.com/office/drawing/2014/main" id="{A1884E23-AFCC-E24F-952E-A31B558C8417}"/>
              </a:ext>
            </a:extLst>
          </p:cNvPr>
          <p:cNvSpPr>
            <a:spLocks noGrp="1"/>
          </p:cNvSpPr>
          <p:nvPr>
            <p:ph type="body" sz="quarter" idx="19"/>
          </p:nvPr>
        </p:nvSpPr>
        <p:spPr>
          <a:xfrm>
            <a:off x="215900" y="1384300"/>
            <a:ext cx="2736000" cy="655879"/>
          </a:xfrm>
          <a:prstGeom prst="rect">
            <a:avLst/>
          </a:prstGeom>
          <a:noFill/>
          <a:ln w="28575">
            <a:solidFill>
              <a:schemeClr val="accent2"/>
            </a:solidFill>
          </a:ln>
        </p:spPr>
        <p:txBody>
          <a:bodyPr lIns="72000" tIns="72000" rIns="72000" bIns="72000" anchor="ctr" anchorCtr="1">
            <a:noAutofit/>
          </a:bodyPr>
          <a:lstStyle>
            <a:lvl1pPr marL="0" indent="0" algn="ctr">
              <a:lnSpc>
                <a:spcPts val="1650"/>
              </a:lnSpc>
              <a:spcBef>
                <a:spcPts val="0"/>
              </a:spcBef>
              <a:spcAft>
                <a:spcPts val="0"/>
              </a:spcAft>
              <a:buNone/>
              <a:defRPr sz="1400" b="0"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8" name="Textplatzhalter 12">
            <a:extLst>
              <a:ext uri="{FF2B5EF4-FFF2-40B4-BE49-F238E27FC236}">
                <a16:creationId xmlns:a16="http://schemas.microsoft.com/office/drawing/2014/main" id="{BA6160E0-A3E2-FD42-B847-4236A3214595}"/>
              </a:ext>
            </a:extLst>
          </p:cNvPr>
          <p:cNvSpPr>
            <a:spLocks noGrp="1"/>
          </p:cNvSpPr>
          <p:nvPr>
            <p:ph type="body" sz="quarter" idx="20"/>
          </p:nvPr>
        </p:nvSpPr>
        <p:spPr>
          <a:xfrm>
            <a:off x="3204000" y="1384300"/>
            <a:ext cx="2736000" cy="655879"/>
          </a:xfrm>
          <a:prstGeom prst="rect">
            <a:avLst/>
          </a:prstGeom>
          <a:noFill/>
          <a:ln w="28575">
            <a:solidFill>
              <a:schemeClr val="accent4"/>
            </a:solidFill>
          </a:ln>
        </p:spPr>
        <p:txBody>
          <a:bodyPr lIns="72000" tIns="72000" rIns="72000" bIns="72000" anchor="ctr" anchorCtr="1">
            <a:noAutofit/>
          </a:bodyPr>
          <a:lstStyle>
            <a:lvl1pPr marL="0" indent="0" algn="ctr">
              <a:lnSpc>
                <a:spcPts val="1650"/>
              </a:lnSpc>
              <a:spcBef>
                <a:spcPts val="0"/>
              </a:spcBef>
              <a:spcAft>
                <a:spcPts val="0"/>
              </a:spcAft>
              <a:buNone/>
              <a:defRPr sz="1400" b="0"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9" name="Textplatzhalter 12">
            <a:extLst>
              <a:ext uri="{FF2B5EF4-FFF2-40B4-BE49-F238E27FC236}">
                <a16:creationId xmlns:a16="http://schemas.microsoft.com/office/drawing/2014/main" id="{81A4A50C-B02C-D345-ADCA-B686D04B9E1F}"/>
              </a:ext>
            </a:extLst>
          </p:cNvPr>
          <p:cNvSpPr>
            <a:spLocks noGrp="1"/>
          </p:cNvSpPr>
          <p:nvPr>
            <p:ph type="body" sz="quarter" idx="21"/>
          </p:nvPr>
        </p:nvSpPr>
        <p:spPr>
          <a:xfrm>
            <a:off x="6192100" y="1384300"/>
            <a:ext cx="2736000" cy="655879"/>
          </a:xfrm>
          <a:prstGeom prst="rect">
            <a:avLst/>
          </a:prstGeom>
          <a:noFill/>
          <a:ln w="28575">
            <a:solidFill>
              <a:schemeClr val="accent5"/>
            </a:solidFill>
          </a:ln>
        </p:spPr>
        <p:txBody>
          <a:bodyPr lIns="72000" tIns="72000" rIns="72000" bIns="72000" anchor="ctr" anchorCtr="1">
            <a:noAutofit/>
          </a:bodyPr>
          <a:lstStyle>
            <a:lvl1pPr marL="0" indent="0" algn="ctr">
              <a:lnSpc>
                <a:spcPts val="1650"/>
              </a:lnSpc>
              <a:spcBef>
                <a:spcPts val="0"/>
              </a:spcBef>
              <a:spcAft>
                <a:spcPts val="0"/>
              </a:spcAft>
              <a:buNone/>
              <a:defRPr sz="1400" b="0"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6" name="Textplatzhalter 12">
            <a:extLst>
              <a:ext uri="{FF2B5EF4-FFF2-40B4-BE49-F238E27FC236}">
                <a16:creationId xmlns:a16="http://schemas.microsoft.com/office/drawing/2014/main" id="{30ECCF51-9A86-8847-8F99-23743F1B9A4F}"/>
              </a:ext>
            </a:extLst>
          </p:cNvPr>
          <p:cNvSpPr>
            <a:spLocks noGrp="1"/>
          </p:cNvSpPr>
          <p:nvPr>
            <p:ph type="body" sz="quarter" idx="22"/>
          </p:nvPr>
        </p:nvSpPr>
        <p:spPr>
          <a:xfrm>
            <a:off x="2952000" y="2874435"/>
            <a:ext cx="3240000" cy="655879"/>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7" name="Textplatzhalter 3">
            <a:extLst>
              <a:ext uri="{FF2B5EF4-FFF2-40B4-BE49-F238E27FC236}">
                <a16:creationId xmlns:a16="http://schemas.microsoft.com/office/drawing/2014/main" id="{A5FD8AC4-4F5A-F840-AAA4-D8B606A1DA23}"/>
              </a:ext>
            </a:extLst>
          </p:cNvPr>
          <p:cNvSpPr>
            <a:spLocks noGrp="1"/>
          </p:cNvSpPr>
          <p:nvPr>
            <p:ph type="body" sz="quarter" idx="17"/>
          </p:nvPr>
        </p:nvSpPr>
        <p:spPr>
          <a:xfrm>
            <a:off x="216000" y="4147200"/>
            <a:ext cx="2528888" cy="385430"/>
          </a:xfrm>
        </p:spPr>
        <p:txBody>
          <a:bodyPr anchor="t" anchorCtr="0"/>
          <a:lstStyle>
            <a:lvl1pPr marL="0" indent="0">
              <a:lnSpc>
                <a:spcPts val="1450"/>
              </a:lnSpc>
              <a:buFontTx/>
              <a:buNone/>
              <a:defRPr sz="800" b="0" i="1" baseline="0"/>
            </a:lvl1pPr>
          </a:lstStyle>
          <a:p>
            <a:pPr lvl="0"/>
            <a:r>
              <a:rPr lang="en-US"/>
              <a:t>Click to edit Master text styles</a:t>
            </a:r>
          </a:p>
        </p:txBody>
      </p:sp>
      <p:grpSp>
        <p:nvGrpSpPr>
          <p:cNvPr id="14" name="Gruppieren 13">
            <a:extLst>
              <a:ext uri="{FF2B5EF4-FFF2-40B4-BE49-F238E27FC236}">
                <a16:creationId xmlns:a16="http://schemas.microsoft.com/office/drawing/2014/main" id="{88E99AF0-6932-9440-80F9-5A74BA1D06FA}"/>
              </a:ext>
            </a:extLst>
          </p:cNvPr>
          <p:cNvGrpSpPr/>
          <p:nvPr userDrawn="1"/>
        </p:nvGrpSpPr>
        <p:grpSpPr>
          <a:xfrm>
            <a:off x="1584000" y="2201335"/>
            <a:ext cx="5976000" cy="503999"/>
            <a:chOff x="2479126" y="2981540"/>
            <a:chExt cx="4182575" cy="501435"/>
          </a:xfrm>
        </p:grpSpPr>
        <p:cxnSp>
          <p:nvCxnSpPr>
            <p:cNvPr id="15" name="Gerade Verbindung 14">
              <a:extLst>
                <a:ext uri="{FF2B5EF4-FFF2-40B4-BE49-F238E27FC236}">
                  <a16:creationId xmlns:a16="http://schemas.microsoft.com/office/drawing/2014/main" id="{3CA58BAB-F384-1145-A2A2-B61F6EE8CFF0}"/>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51A34D1D-AA2D-394E-BDA5-9E5C95B5BDEC}"/>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6739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14357-CB00-2348-AC01-1176A928463D}"/>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D464231-8C3F-7A41-B98E-0655BAAB7685}"/>
              </a:ext>
            </a:extLst>
          </p:cNvPr>
          <p:cNvSpPr>
            <a:spLocks noGrp="1"/>
          </p:cNvSpPr>
          <p:nvPr>
            <p:ph type="dt" sz="half" idx="10"/>
          </p:nvPr>
        </p:nvSpPr>
        <p:spPr/>
        <p:txBody>
          <a:bodyPr/>
          <a:lstStyle/>
          <a:p>
            <a:fld id="{EC34CA9B-7BA4-472D-B939-CB8C7EBA5889}" type="datetime1">
              <a:rPr lang="nl-BE" smtClean="0"/>
              <a:t>21/02/2024</a:t>
            </a:fld>
            <a:endParaRPr lang="de-DE"/>
          </a:p>
        </p:txBody>
      </p:sp>
      <p:sp>
        <p:nvSpPr>
          <p:cNvPr id="4" name="Foliennummernplatzhalter 3">
            <a:extLst>
              <a:ext uri="{FF2B5EF4-FFF2-40B4-BE49-F238E27FC236}">
                <a16:creationId xmlns:a16="http://schemas.microsoft.com/office/drawing/2014/main" id="{DA92BD09-3E1B-C446-827B-E9141C9D4699}"/>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AD159834-8A82-064C-8022-4AE86D346BF1}"/>
              </a:ext>
            </a:extLst>
          </p:cNvPr>
          <p:cNvSpPr>
            <a:spLocks noGrp="1"/>
          </p:cNvSpPr>
          <p:nvPr>
            <p:ph type="ftr" sz="quarter" idx="12"/>
          </p:nvPr>
        </p:nvSpPr>
        <p:spPr/>
        <p:txBody>
          <a:bodyPr/>
          <a:lstStyle/>
          <a:p>
            <a:endParaRPr lang="de-DE"/>
          </a:p>
        </p:txBody>
      </p:sp>
      <p:sp>
        <p:nvSpPr>
          <p:cNvPr id="6" name="Rechteck 5">
            <a:extLst>
              <a:ext uri="{FF2B5EF4-FFF2-40B4-BE49-F238E27FC236}">
                <a16:creationId xmlns:a16="http://schemas.microsoft.com/office/drawing/2014/main" id="{2897E818-E8A8-D84D-8C78-F585B208A897}"/>
              </a:ext>
            </a:extLst>
          </p:cNvPr>
          <p:cNvSpPr/>
          <p:nvPr userDrawn="1"/>
        </p:nvSpPr>
        <p:spPr>
          <a:xfrm>
            <a:off x="215899" y="1384299"/>
            <a:ext cx="4320000" cy="16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solidFill>
                <a:schemeClr val="tx1"/>
              </a:solidFill>
              <a:latin typeface="Open Sans Regular" panose="020B0606030504020204" pitchFamily="34" charset="0"/>
            </a:endParaRPr>
          </a:p>
        </p:txBody>
      </p:sp>
      <p:sp>
        <p:nvSpPr>
          <p:cNvPr id="7" name="Rechteck 6">
            <a:extLst>
              <a:ext uri="{FF2B5EF4-FFF2-40B4-BE49-F238E27FC236}">
                <a16:creationId xmlns:a16="http://schemas.microsoft.com/office/drawing/2014/main" id="{DF52E000-CF24-F44F-8C52-1553E13578FC}"/>
              </a:ext>
            </a:extLst>
          </p:cNvPr>
          <p:cNvSpPr/>
          <p:nvPr userDrawn="1"/>
        </p:nvSpPr>
        <p:spPr>
          <a:xfrm>
            <a:off x="4608100" y="1384300"/>
            <a:ext cx="4320000" cy="16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solidFill>
                <a:schemeClr val="accent6"/>
              </a:solidFill>
              <a:latin typeface="Open Sans Regular" panose="020B0606030504020204" pitchFamily="34" charset="0"/>
            </a:endParaRPr>
          </a:p>
        </p:txBody>
      </p:sp>
      <p:sp>
        <p:nvSpPr>
          <p:cNvPr id="10" name="Rechteck 9">
            <a:extLst>
              <a:ext uri="{FF2B5EF4-FFF2-40B4-BE49-F238E27FC236}">
                <a16:creationId xmlns:a16="http://schemas.microsoft.com/office/drawing/2014/main" id="{C6034884-4A50-9640-B4C6-132FD8F20D3C}"/>
              </a:ext>
            </a:extLst>
          </p:cNvPr>
          <p:cNvSpPr/>
          <p:nvPr userDrawn="1"/>
        </p:nvSpPr>
        <p:spPr>
          <a:xfrm>
            <a:off x="215899" y="3077635"/>
            <a:ext cx="4320000" cy="16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solidFill>
                <a:schemeClr val="tx1"/>
              </a:solidFill>
              <a:latin typeface="Open Sans Regular" panose="020B0606030504020204" pitchFamily="34" charset="0"/>
            </a:endParaRPr>
          </a:p>
        </p:txBody>
      </p:sp>
      <p:sp>
        <p:nvSpPr>
          <p:cNvPr id="11" name="Rechteck 10">
            <a:extLst>
              <a:ext uri="{FF2B5EF4-FFF2-40B4-BE49-F238E27FC236}">
                <a16:creationId xmlns:a16="http://schemas.microsoft.com/office/drawing/2014/main" id="{3373C0AA-3D61-C744-B3AF-36B5901D482C}"/>
              </a:ext>
            </a:extLst>
          </p:cNvPr>
          <p:cNvSpPr/>
          <p:nvPr userDrawn="1"/>
        </p:nvSpPr>
        <p:spPr>
          <a:xfrm>
            <a:off x="4608100" y="3077636"/>
            <a:ext cx="4320000" cy="16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solidFill>
                <a:schemeClr val="accent6"/>
              </a:solidFill>
              <a:latin typeface="Open Sans Regular" panose="020B0606030504020204" pitchFamily="34" charset="0"/>
            </a:endParaRPr>
          </a:p>
        </p:txBody>
      </p:sp>
      <p:sp>
        <p:nvSpPr>
          <p:cNvPr id="13" name="Textplatzhalter 7">
            <a:extLst>
              <a:ext uri="{FF2B5EF4-FFF2-40B4-BE49-F238E27FC236}">
                <a16:creationId xmlns:a16="http://schemas.microsoft.com/office/drawing/2014/main" id="{E248D847-566E-8847-A206-96C563D29124}"/>
              </a:ext>
            </a:extLst>
          </p:cNvPr>
          <p:cNvSpPr>
            <a:spLocks noGrp="1"/>
          </p:cNvSpPr>
          <p:nvPr>
            <p:ph type="body" sz="quarter" idx="31"/>
          </p:nvPr>
        </p:nvSpPr>
        <p:spPr>
          <a:xfrm>
            <a:off x="395493" y="2542967"/>
            <a:ext cx="3960812" cy="403200"/>
          </a:xfrm>
          <a:prstGeom prst="rect">
            <a:avLst/>
          </a:prstGeom>
        </p:spPr>
        <p:txBody>
          <a:bodyPr>
            <a:noAutofit/>
          </a:bodyPr>
          <a:lstStyle>
            <a:lvl1pPr marL="0" indent="0" algn="ctr">
              <a:lnSpc>
                <a:spcPts val="1450"/>
              </a:lnSpc>
              <a:spcAft>
                <a:spcPts val="0"/>
              </a:spcAft>
              <a:buNone/>
              <a:defRPr sz="1200">
                <a:solidFill>
                  <a:schemeClr val="tx2"/>
                </a:solidFill>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4" name="Textplatzhalter 7">
            <a:extLst>
              <a:ext uri="{FF2B5EF4-FFF2-40B4-BE49-F238E27FC236}">
                <a16:creationId xmlns:a16="http://schemas.microsoft.com/office/drawing/2014/main" id="{962C8202-30BA-DF49-8437-253B52962D5E}"/>
              </a:ext>
            </a:extLst>
          </p:cNvPr>
          <p:cNvSpPr>
            <a:spLocks noGrp="1"/>
          </p:cNvSpPr>
          <p:nvPr>
            <p:ph type="body" sz="quarter" idx="30" hasCustomPrompt="1"/>
          </p:nvPr>
        </p:nvSpPr>
        <p:spPr>
          <a:xfrm>
            <a:off x="395493" y="1897495"/>
            <a:ext cx="3960812" cy="535756"/>
          </a:xfrm>
          <a:prstGeom prst="rect">
            <a:avLst/>
          </a:prstGeom>
        </p:spPr>
        <p:txBody>
          <a:bodyPr anchor="ctr" anchorCtr="0">
            <a:noAutofit/>
          </a:bodyPr>
          <a:lstStyle>
            <a:lvl1pPr marL="0" marR="0" indent="0" algn="ctr" defTabSz="914400" rtl="0" eaLnBrk="1" fontAlgn="auto" latinLnBrk="0" hangingPunct="1">
              <a:lnSpc>
                <a:spcPct val="100000"/>
              </a:lnSpc>
              <a:spcBef>
                <a:spcPts val="0"/>
              </a:spcBef>
              <a:spcAft>
                <a:spcPts val="0"/>
              </a:spcAft>
              <a:buClr>
                <a:schemeClr val="tx2"/>
              </a:buClr>
              <a:buSzPct val="80000"/>
              <a:buFont typeface="Arial" panose="020B0604020202020204" pitchFamily="34" charset="0"/>
              <a:buNone/>
              <a:tabLst/>
              <a:defRPr sz="3000" b="1" baseline="0">
                <a:solidFill>
                  <a:schemeClr val="tx1"/>
                </a:solidFill>
                <a:latin typeface="+mn-lt"/>
                <a:ea typeface="Open Sans" panose="020B0606030504020204" pitchFamily="34" charset="0"/>
                <a:cs typeface="Open Sans" panose="020B0606030504020204" pitchFamily="34" charset="0"/>
              </a:defRPr>
            </a:lvl1pPr>
          </a:lstStyle>
          <a:p>
            <a:pPr lvl="0"/>
            <a:r>
              <a:rPr lang="de-AT"/>
              <a:t>Text</a:t>
            </a:r>
          </a:p>
        </p:txBody>
      </p:sp>
      <p:sp>
        <p:nvSpPr>
          <p:cNvPr id="15" name="Textplatzhalter 23">
            <a:extLst>
              <a:ext uri="{FF2B5EF4-FFF2-40B4-BE49-F238E27FC236}">
                <a16:creationId xmlns:a16="http://schemas.microsoft.com/office/drawing/2014/main" id="{52BE4B33-5FF9-C04E-9802-AC0EC913430A}"/>
              </a:ext>
            </a:extLst>
          </p:cNvPr>
          <p:cNvSpPr>
            <a:spLocks noGrp="1"/>
          </p:cNvSpPr>
          <p:nvPr>
            <p:ph type="body" sz="quarter" idx="32"/>
          </p:nvPr>
        </p:nvSpPr>
        <p:spPr>
          <a:xfrm>
            <a:off x="395493" y="1384300"/>
            <a:ext cx="3960813" cy="403478"/>
          </a:xfrm>
          <a:prstGeom prst="rect">
            <a:avLst/>
          </a:prstGeom>
          <a:noFill/>
        </p:spPr>
        <p:txBody>
          <a:bodyPr anchor="b" anchorCtr="1">
            <a:noAutofit/>
          </a:bodyPr>
          <a:lstStyle>
            <a:lvl1pPr marL="0" indent="0">
              <a:lnSpc>
                <a:spcPts val="1650"/>
              </a:lnSpc>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a:lvl2pPr>
            <a:lvl3pPr marL="442912" indent="0">
              <a:buNone/>
              <a:defRPr/>
            </a:lvl3pPr>
            <a:lvl4pPr marL="628650" indent="0">
              <a:buNone/>
              <a:defRPr/>
            </a:lvl4pPr>
            <a:lvl5pPr marL="814387" indent="0">
              <a:buNone/>
              <a:defRPr/>
            </a:lvl5pPr>
          </a:lstStyle>
          <a:p>
            <a:pPr lvl="0"/>
            <a:r>
              <a:rPr lang="en-US"/>
              <a:t>Click to edit Master text styles</a:t>
            </a:r>
          </a:p>
        </p:txBody>
      </p:sp>
      <p:sp>
        <p:nvSpPr>
          <p:cNvPr id="16" name="Textplatzhalter 7">
            <a:extLst>
              <a:ext uri="{FF2B5EF4-FFF2-40B4-BE49-F238E27FC236}">
                <a16:creationId xmlns:a16="http://schemas.microsoft.com/office/drawing/2014/main" id="{DABE5EFC-A948-644F-AA09-06B5F1ED1719}"/>
              </a:ext>
            </a:extLst>
          </p:cNvPr>
          <p:cNvSpPr>
            <a:spLocks noGrp="1"/>
          </p:cNvSpPr>
          <p:nvPr>
            <p:ph type="body" sz="quarter" idx="33"/>
          </p:nvPr>
        </p:nvSpPr>
        <p:spPr>
          <a:xfrm>
            <a:off x="4787694" y="2601100"/>
            <a:ext cx="3960812" cy="403200"/>
          </a:xfrm>
          <a:prstGeom prst="rect">
            <a:avLst/>
          </a:prstGeom>
        </p:spPr>
        <p:txBody>
          <a:bodyPr>
            <a:noAutofit/>
          </a:bodyPr>
          <a:lstStyle>
            <a:lvl1pPr marL="0" indent="0" algn="ctr">
              <a:lnSpc>
                <a:spcPts val="1450"/>
              </a:lnSpc>
              <a:spcAft>
                <a:spcPts val="0"/>
              </a:spcAft>
              <a:buNone/>
              <a:defRPr sz="1200">
                <a:solidFill>
                  <a:schemeClr val="tx2"/>
                </a:solidFill>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7" name="Textplatzhalter 7">
            <a:extLst>
              <a:ext uri="{FF2B5EF4-FFF2-40B4-BE49-F238E27FC236}">
                <a16:creationId xmlns:a16="http://schemas.microsoft.com/office/drawing/2014/main" id="{5A6119FA-53BE-2348-B41A-4C7E01595AD9}"/>
              </a:ext>
            </a:extLst>
          </p:cNvPr>
          <p:cNvSpPr>
            <a:spLocks noGrp="1"/>
          </p:cNvSpPr>
          <p:nvPr>
            <p:ph type="body" sz="quarter" idx="34" hasCustomPrompt="1"/>
          </p:nvPr>
        </p:nvSpPr>
        <p:spPr>
          <a:xfrm>
            <a:off x="4787694" y="1926561"/>
            <a:ext cx="3960812" cy="535756"/>
          </a:xfrm>
          <a:prstGeom prst="rect">
            <a:avLst/>
          </a:prstGeom>
        </p:spPr>
        <p:txBody>
          <a:bodyPr anchor="ctr" anchorCtr="0">
            <a:noAutofit/>
          </a:bodyPr>
          <a:lstStyle>
            <a:lvl1pPr marL="0" marR="0" indent="0" algn="ctr" defTabSz="914400" rtl="0" eaLnBrk="1" fontAlgn="auto" latinLnBrk="0" hangingPunct="1">
              <a:lnSpc>
                <a:spcPct val="100000"/>
              </a:lnSpc>
              <a:spcBef>
                <a:spcPts val="0"/>
              </a:spcBef>
              <a:spcAft>
                <a:spcPts val="0"/>
              </a:spcAft>
              <a:buClr>
                <a:schemeClr val="tx2"/>
              </a:buClr>
              <a:buSzPct val="80000"/>
              <a:buFont typeface="Arial" panose="020B0604020202020204" pitchFamily="34" charset="0"/>
              <a:buNone/>
              <a:tabLst/>
              <a:defRPr sz="3000" b="1" baseline="0">
                <a:solidFill>
                  <a:schemeClr val="tx1"/>
                </a:solidFill>
                <a:latin typeface="+mn-lt"/>
                <a:ea typeface="Open Sans" panose="020B0606030504020204" pitchFamily="34" charset="0"/>
                <a:cs typeface="Open Sans" panose="020B0606030504020204" pitchFamily="34" charset="0"/>
              </a:defRPr>
            </a:lvl1pPr>
          </a:lstStyle>
          <a:p>
            <a:pPr lvl="0"/>
            <a:r>
              <a:rPr lang="de-AT"/>
              <a:t>Text</a:t>
            </a:r>
          </a:p>
        </p:txBody>
      </p:sp>
      <p:sp>
        <p:nvSpPr>
          <p:cNvPr id="18" name="Textplatzhalter 23">
            <a:extLst>
              <a:ext uri="{FF2B5EF4-FFF2-40B4-BE49-F238E27FC236}">
                <a16:creationId xmlns:a16="http://schemas.microsoft.com/office/drawing/2014/main" id="{E2DCA637-6666-0846-9F60-FBEDCBC54A0A}"/>
              </a:ext>
            </a:extLst>
          </p:cNvPr>
          <p:cNvSpPr>
            <a:spLocks noGrp="1"/>
          </p:cNvSpPr>
          <p:nvPr>
            <p:ph type="body" sz="quarter" idx="35"/>
          </p:nvPr>
        </p:nvSpPr>
        <p:spPr>
          <a:xfrm>
            <a:off x="4787694" y="1384300"/>
            <a:ext cx="3960813" cy="403478"/>
          </a:xfrm>
          <a:prstGeom prst="rect">
            <a:avLst/>
          </a:prstGeom>
          <a:noFill/>
        </p:spPr>
        <p:txBody>
          <a:bodyPr anchor="b" anchorCtr="1">
            <a:noAutofit/>
          </a:bodyPr>
          <a:lstStyle>
            <a:lvl1pPr marL="0" indent="0">
              <a:lnSpc>
                <a:spcPts val="1650"/>
              </a:lnSpc>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a:lvl2pPr>
            <a:lvl3pPr marL="442912" indent="0">
              <a:buNone/>
              <a:defRPr/>
            </a:lvl3pPr>
            <a:lvl4pPr marL="628650" indent="0">
              <a:buNone/>
              <a:defRPr/>
            </a:lvl4pPr>
            <a:lvl5pPr marL="814387" indent="0">
              <a:buNone/>
              <a:defRPr/>
            </a:lvl5pPr>
          </a:lstStyle>
          <a:p>
            <a:pPr lvl="0"/>
            <a:r>
              <a:rPr lang="en-US"/>
              <a:t>Click to edit Master text styles</a:t>
            </a:r>
          </a:p>
        </p:txBody>
      </p:sp>
      <p:sp>
        <p:nvSpPr>
          <p:cNvPr id="21" name="Textplatzhalter 7">
            <a:extLst>
              <a:ext uri="{FF2B5EF4-FFF2-40B4-BE49-F238E27FC236}">
                <a16:creationId xmlns:a16="http://schemas.microsoft.com/office/drawing/2014/main" id="{F7D90048-D228-3645-A6D6-ED4E0CEB5C7D}"/>
              </a:ext>
            </a:extLst>
          </p:cNvPr>
          <p:cNvSpPr>
            <a:spLocks noGrp="1"/>
          </p:cNvSpPr>
          <p:nvPr>
            <p:ph type="body" sz="quarter" idx="36"/>
          </p:nvPr>
        </p:nvSpPr>
        <p:spPr>
          <a:xfrm>
            <a:off x="395493" y="4294436"/>
            <a:ext cx="3960812" cy="403200"/>
          </a:xfrm>
          <a:prstGeom prst="rect">
            <a:avLst/>
          </a:prstGeom>
        </p:spPr>
        <p:txBody>
          <a:bodyPr>
            <a:noAutofit/>
          </a:bodyPr>
          <a:lstStyle>
            <a:lvl1pPr marL="0" indent="0" algn="ctr">
              <a:lnSpc>
                <a:spcPts val="1450"/>
              </a:lnSpc>
              <a:spcAft>
                <a:spcPts val="0"/>
              </a:spcAft>
              <a:buNone/>
              <a:defRPr sz="1200">
                <a:solidFill>
                  <a:schemeClr val="tx2"/>
                </a:solidFill>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platzhalter 7">
            <a:extLst>
              <a:ext uri="{FF2B5EF4-FFF2-40B4-BE49-F238E27FC236}">
                <a16:creationId xmlns:a16="http://schemas.microsoft.com/office/drawing/2014/main" id="{0B18362F-44F5-7E4C-B798-120927301E7B}"/>
              </a:ext>
            </a:extLst>
          </p:cNvPr>
          <p:cNvSpPr>
            <a:spLocks noGrp="1"/>
          </p:cNvSpPr>
          <p:nvPr>
            <p:ph type="body" sz="quarter" idx="37" hasCustomPrompt="1"/>
          </p:nvPr>
        </p:nvSpPr>
        <p:spPr>
          <a:xfrm>
            <a:off x="395493" y="3624129"/>
            <a:ext cx="3960812" cy="535756"/>
          </a:xfrm>
          <a:prstGeom prst="rect">
            <a:avLst/>
          </a:prstGeom>
        </p:spPr>
        <p:txBody>
          <a:bodyPr anchor="ctr" anchorCtr="0">
            <a:noAutofit/>
          </a:bodyPr>
          <a:lstStyle>
            <a:lvl1pPr marL="0" marR="0" indent="0" algn="ctr" defTabSz="914400" rtl="0" eaLnBrk="1" fontAlgn="auto" latinLnBrk="0" hangingPunct="1">
              <a:lnSpc>
                <a:spcPct val="100000"/>
              </a:lnSpc>
              <a:spcBef>
                <a:spcPts val="0"/>
              </a:spcBef>
              <a:spcAft>
                <a:spcPts val="0"/>
              </a:spcAft>
              <a:buClr>
                <a:schemeClr val="tx2"/>
              </a:buClr>
              <a:buSzPct val="80000"/>
              <a:buFont typeface="Arial" panose="020B0604020202020204" pitchFamily="34" charset="0"/>
              <a:buNone/>
              <a:tabLst/>
              <a:defRPr sz="3000" b="1" baseline="0">
                <a:solidFill>
                  <a:schemeClr val="tx1"/>
                </a:solidFill>
                <a:latin typeface="+mn-lt"/>
                <a:ea typeface="Open Sans" panose="020B0606030504020204" pitchFamily="34" charset="0"/>
                <a:cs typeface="Open Sans" panose="020B0606030504020204" pitchFamily="34" charset="0"/>
              </a:defRPr>
            </a:lvl1pPr>
          </a:lstStyle>
          <a:p>
            <a:pPr lvl="0"/>
            <a:r>
              <a:rPr lang="de-AT"/>
              <a:t>Text</a:t>
            </a:r>
          </a:p>
        </p:txBody>
      </p:sp>
      <p:sp>
        <p:nvSpPr>
          <p:cNvPr id="23" name="Textplatzhalter 23">
            <a:extLst>
              <a:ext uri="{FF2B5EF4-FFF2-40B4-BE49-F238E27FC236}">
                <a16:creationId xmlns:a16="http://schemas.microsoft.com/office/drawing/2014/main" id="{A04BBB59-348C-2648-A334-24B478CA3734}"/>
              </a:ext>
            </a:extLst>
          </p:cNvPr>
          <p:cNvSpPr>
            <a:spLocks noGrp="1"/>
          </p:cNvSpPr>
          <p:nvPr>
            <p:ph type="body" sz="quarter" idx="38"/>
          </p:nvPr>
        </p:nvSpPr>
        <p:spPr>
          <a:xfrm>
            <a:off x="395493" y="3086100"/>
            <a:ext cx="3960813" cy="403478"/>
          </a:xfrm>
          <a:prstGeom prst="rect">
            <a:avLst/>
          </a:prstGeom>
          <a:noFill/>
        </p:spPr>
        <p:txBody>
          <a:bodyPr anchor="b" anchorCtr="1">
            <a:noAutofit/>
          </a:bodyPr>
          <a:lstStyle>
            <a:lvl1pPr marL="0" indent="0">
              <a:lnSpc>
                <a:spcPts val="1650"/>
              </a:lnSpc>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a:lvl2pPr>
            <a:lvl3pPr marL="442912" indent="0">
              <a:buNone/>
              <a:defRPr/>
            </a:lvl3pPr>
            <a:lvl4pPr marL="628650" indent="0">
              <a:buNone/>
              <a:defRPr/>
            </a:lvl4pPr>
            <a:lvl5pPr marL="814387" indent="0">
              <a:buNone/>
              <a:defRPr/>
            </a:lvl5pPr>
          </a:lstStyle>
          <a:p>
            <a:pPr lvl="0"/>
            <a:r>
              <a:rPr lang="en-US"/>
              <a:t>Click to edit Master text styles</a:t>
            </a:r>
          </a:p>
        </p:txBody>
      </p:sp>
      <p:sp>
        <p:nvSpPr>
          <p:cNvPr id="24" name="Textplatzhalter 7">
            <a:extLst>
              <a:ext uri="{FF2B5EF4-FFF2-40B4-BE49-F238E27FC236}">
                <a16:creationId xmlns:a16="http://schemas.microsoft.com/office/drawing/2014/main" id="{E335E327-A619-9041-A112-3A8E88FEF23E}"/>
              </a:ext>
            </a:extLst>
          </p:cNvPr>
          <p:cNvSpPr>
            <a:spLocks noGrp="1"/>
          </p:cNvSpPr>
          <p:nvPr>
            <p:ph type="body" sz="quarter" idx="39"/>
          </p:nvPr>
        </p:nvSpPr>
        <p:spPr>
          <a:xfrm>
            <a:off x="4787694" y="4294436"/>
            <a:ext cx="3960812" cy="403200"/>
          </a:xfrm>
          <a:prstGeom prst="rect">
            <a:avLst/>
          </a:prstGeom>
        </p:spPr>
        <p:txBody>
          <a:bodyPr>
            <a:noAutofit/>
          </a:bodyPr>
          <a:lstStyle>
            <a:lvl1pPr marL="0" indent="0" algn="ctr">
              <a:lnSpc>
                <a:spcPts val="1450"/>
              </a:lnSpc>
              <a:spcAft>
                <a:spcPts val="0"/>
              </a:spcAft>
              <a:buNone/>
              <a:defRPr sz="1200">
                <a:solidFill>
                  <a:schemeClr val="tx2"/>
                </a:solidFill>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25" name="Textplatzhalter 7">
            <a:extLst>
              <a:ext uri="{FF2B5EF4-FFF2-40B4-BE49-F238E27FC236}">
                <a16:creationId xmlns:a16="http://schemas.microsoft.com/office/drawing/2014/main" id="{AAA8AEE5-9129-1743-A913-4A0EE2BECE55}"/>
              </a:ext>
            </a:extLst>
          </p:cNvPr>
          <p:cNvSpPr>
            <a:spLocks noGrp="1"/>
          </p:cNvSpPr>
          <p:nvPr>
            <p:ph type="body" sz="quarter" idx="40" hasCustomPrompt="1"/>
          </p:nvPr>
        </p:nvSpPr>
        <p:spPr>
          <a:xfrm>
            <a:off x="4787694" y="3624129"/>
            <a:ext cx="3960812" cy="535756"/>
          </a:xfrm>
          <a:prstGeom prst="rect">
            <a:avLst/>
          </a:prstGeom>
        </p:spPr>
        <p:txBody>
          <a:bodyPr anchor="ctr" anchorCtr="0">
            <a:noAutofit/>
          </a:bodyPr>
          <a:lstStyle>
            <a:lvl1pPr marL="0" marR="0" indent="0" algn="ctr" defTabSz="914400" rtl="0" eaLnBrk="1" fontAlgn="auto" latinLnBrk="0" hangingPunct="1">
              <a:lnSpc>
                <a:spcPct val="100000"/>
              </a:lnSpc>
              <a:spcBef>
                <a:spcPts val="0"/>
              </a:spcBef>
              <a:spcAft>
                <a:spcPts val="0"/>
              </a:spcAft>
              <a:buClr>
                <a:schemeClr val="tx2"/>
              </a:buClr>
              <a:buSzPct val="80000"/>
              <a:buFont typeface="Arial" panose="020B0604020202020204" pitchFamily="34" charset="0"/>
              <a:buNone/>
              <a:tabLst/>
              <a:defRPr sz="3000" b="1" baseline="0">
                <a:solidFill>
                  <a:schemeClr val="tx1"/>
                </a:solidFill>
                <a:latin typeface="+mn-lt"/>
                <a:ea typeface="Open Sans" panose="020B0606030504020204" pitchFamily="34" charset="0"/>
                <a:cs typeface="Open Sans" panose="020B0606030504020204" pitchFamily="34" charset="0"/>
              </a:defRPr>
            </a:lvl1pPr>
          </a:lstStyle>
          <a:p>
            <a:pPr lvl="0"/>
            <a:r>
              <a:rPr lang="de-AT"/>
              <a:t>Text</a:t>
            </a:r>
          </a:p>
        </p:txBody>
      </p:sp>
      <p:sp>
        <p:nvSpPr>
          <p:cNvPr id="26" name="Textplatzhalter 23">
            <a:extLst>
              <a:ext uri="{FF2B5EF4-FFF2-40B4-BE49-F238E27FC236}">
                <a16:creationId xmlns:a16="http://schemas.microsoft.com/office/drawing/2014/main" id="{1838B1F0-87AE-024C-B210-EDE5E92E485A}"/>
              </a:ext>
            </a:extLst>
          </p:cNvPr>
          <p:cNvSpPr>
            <a:spLocks noGrp="1"/>
          </p:cNvSpPr>
          <p:nvPr>
            <p:ph type="body" sz="quarter" idx="41"/>
          </p:nvPr>
        </p:nvSpPr>
        <p:spPr>
          <a:xfrm>
            <a:off x="4787694" y="3086100"/>
            <a:ext cx="3960813" cy="403478"/>
          </a:xfrm>
          <a:prstGeom prst="rect">
            <a:avLst/>
          </a:prstGeom>
          <a:noFill/>
        </p:spPr>
        <p:txBody>
          <a:bodyPr anchor="b" anchorCtr="1">
            <a:noAutofit/>
          </a:bodyPr>
          <a:lstStyle>
            <a:lvl1pPr marL="0" indent="0">
              <a:lnSpc>
                <a:spcPts val="1650"/>
              </a:lnSpc>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a:lvl2pPr>
            <a:lvl3pPr marL="442912" indent="0">
              <a:buNone/>
              <a:defRPr/>
            </a:lvl3pPr>
            <a:lvl4pPr marL="628650" indent="0">
              <a:buNone/>
              <a:defRPr/>
            </a:lvl4pPr>
            <a:lvl5pPr marL="814387" indent="0">
              <a:buNone/>
              <a:defRPr/>
            </a:lvl5pPr>
          </a:lstStyle>
          <a:p>
            <a:pPr lvl="0"/>
            <a:r>
              <a:rPr lang="en-US"/>
              <a:t>Click to edit Master text styles</a:t>
            </a:r>
          </a:p>
        </p:txBody>
      </p:sp>
    </p:spTree>
    <p:extLst>
      <p:ext uri="{BB962C8B-B14F-4D97-AF65-F5344CB8AC3E}">
        <p14:creationId xmlns:p14="http://schemas.microsoft.com/office/powerpoint/2010/main" val="221505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D089C-A147-1640-B762-9EDDF3096A49}"/>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70A2B08D-6332-6F4F-A462-32A130CE9FF2}"/>
              </a:ext>
            </a:extLst>
          </p:cNvPr>
          <p:cNvSpPr>
            <a:spLocks noGrp="1"/>
          </p:cNvSpPr>
          <p:nvPr>
            <p:ph type="dt" sz="half" idx="10"/>
          </p:nvPr>
        </p:nvSpPr>
        <p:spPr/>
        <p:txBody>
          <a:bodyPr/>
          <a:lstStyle/>
          <a:p>
            <a:fld id="{32E1B257-C4E9-4D96-8732-C056619ED202}" type="datetime1">
              <a:rPr lang="nl-BE" smtClean="0"/>
              <a:t>21/02/2024</a:t>
            </a:fld>
            <a:endParaRPr lang="de-DE"/>
          </a:p>
        </p:txBody>
      </p:sp>
      <p:sp>
        <p:nvSpPr>
          <p:cNvPr id="4" name="Foliennummernplatzhalter 3">
            <a:extLst>
              <a:ext uri="{FF2B5EF4-FFF2-40B4-BE49-F238E27FC236}">
                <a16:creationId xmlns:a16="http://schemas.microsoft.com/office/drawing/2014/main" id="{27BC93ED-B230-3D40-8444-327FECA238C1}"/>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90C2C13B-865D-E94B-997C-62158907DF43}"/>
              </a:ext>
            </a:extLst>
          </p:cNvPr>
          <p:cNvSpPr>
            <a:spLocks noGrp="1"/>
          </p:cNvSpPr>
          <p:nvPr>
            <p:ph type="ftr" sz="quarter" idx="12"/>
          </p:nvPr>
        </p:nvSpPr>
        <p:spPr/>
        <p:txBody>
          <a:bodyPr/>
          <a:lstStyle/>
          <a:p>
            <a:endParaRPr lang="de-DE"/>
          </a:p>
        </p:txBody>
      </p:sp>
      <p:sp>
        <p:nvSpPr>
          <p:cNvPr id="6" name="Pfeil nach rechts 5">
            <a:extLst>
              <a:ext uri="{FF2B5EF4-FFF2-40B4-BE49-F238E27FC236}">
                <a16:creationId xmlns:a16="http://schemas.microsoft.com/office/drawing/2014/main" id="{A95E4A1D-BDA0-B644-9D58-F41BA5C7B924}"/>
              </a:ext>
            </a:extLst>
          </p:cNvPr>
          <p:cNvSpPr/>
          <p:nvPr userDrawn="1"/>
        </p:nvSpPr>
        <p:spPr>
          <a:xfrm>
            <a:off x="215901" y="2546800"/>
            <a:ext cx="8712200" cy="63560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0" i="0">
              <a:solidFill>
                <a:schemeClr val="accent6"/>
              </a:solidFill>
              <a:latin typeface="+mn-lt"/>
            </a:endParaRPr>
          </a:p>
        </p:txBody>
      </p:sp>
      <p:sp>
        <p:nvSpPr>
          <p:cNvPr id="7" name="Textplatzhalter 11">
            <a:extLst>
              <a:ext uri="{FF2B5EF4-FFF2-40B4-BE49-F238E27FC236}">
                <a16:creationId xmlns:a16="http://schemas.microsoft.com/office/drawing/2014/main" id="{F60E894B-9AE0-F04A-A840-A2D83512984F}"/>
              </a:ext>
            </a:extLst>
          </p:cNvPr>
          <p:cNvSpPr>
            <a:spLocks noGrp="1"/>
          </p:cNvSpPr>
          <p:nvPr>
            <p:ph type="body" sz="quarter" idx="14"/>
          </p:nvPr>
        </p:nvSpPr>
        <p:spPr bwMode="white">
          <a:xfrm>
            <a:off x="288000" y="2726794"/>
            <a:ext cx="8208000" cy="265112"/>
          </a:xfrm>
          <a:prstGeom prst="rect">
            <a:avLst/>
          </a:prstGeom>
        </p:spPr>
        <p:txBody>
          <a:bodyPr anchor="ctr" anchorCtr="0">
            <a:noAutofit/>
          </a:bodyPr>
          <a:lstStyle>
            <a:lvl1pPr marL="0" indent="0">
              <a:lnSpc>
                <a:spcPct val="100000"/>
              </a:lnSpc>
              <a:spcBef>
                <a:spcPts val="0"/>
              </a:spcBef>
              <a:spcAft>
                <a:spcPts val="0"/>
              </a:spcAft>
              <a:buNone/>
              <a:defRPr sz="800">
                <a:solidFill>
                  <a:schemeClr val="tx1"/>
                </a:solidFill>
              </a:defRPr>
            </a:lvl1pPr>
            <a:lvl2pPr marL="271462" indent="0">
              <a:buNone/>
              <a:defRPr/>
            </a:lvl2pPr>
            <a:lvl3pPr marL="442912" indent="0">
              <a:buNone/>
              <a:defRPr/>
            </a:lvl3pPr>
            <a:lvl4pPr marL="628650" indent="0">
              <a:buNone/>
              <a:defRPr/>
            </a:lvl4pPr>
            <a:lvl5pPr marL="814387" indent="0">
              <a:buNone/>
              <a:defRPr/>
            </a:lvl5pPr>
          </a:lstStyle>
          <a:p>
            <a:pPr lvl="0"/>
            <a:r>
              <a:rPr lang="en-US"/>
              <a:t>Click to edit Master text styles</a:t>
            </a:r>
          </a:p>
        </p:txBody>
      </p:sp>
      <p:sp>
        <p:nvSpPr>
          <p:cNvPr id="8" name="Textplatzhalter 8">
            <a:extLst>
              <a:ext uri="{FF2B5EF4-FFF2-40B4-BE49-F238E27FC236}">
                <a16:creationId xmlns:a16="http://schemas.microsoft.com/office/drawing/2014/main" id="{0642DE57-F94D-2F42-A42A-B372584E336A}"/>
              </a:ext>
            </a:extLst>
          </p:cNvPr>
          <p:cNvSpPr>
            <a:spLocks noGrp="1"/>
          </p:cNvSpPr>
          <p:nvPr>
            <p:ph type="body" sz="quarter" idx="35"/>
          </p:nvPr>
        </p:nvSpPr>
        <p:spPr>
          <a:xfrm>
            <a:off x="215900" y="1283759"/>
            <a:ext cx="2559050" cy="1260000"/>
          </a:xfrm>
          <a:ln w="9525">
            <a:solidFill>
              <a:schemeClr val="bg2">
                <a:lumMod val="75000"/>
              </a:schemeClr>
            </a:solidFill>
          </a:ln>
        </p:spPr>
        <p:txBody>
          <a:bodyPr lIns="72000" tIns="72000" rIns="72000" bIns="72000"/>
          <a:lstStyle>
            <a:lvl1pPr marL="0" indent="0">
              <a:lnSpc>
                <a:spcPts val="1650"/>
              </a:lnSpc>
              <a:spcAft>
                <a:spcPts val="0"/>
              </a:spcAft>
              <a:buNone/>
              <a:defRPr sz="1400" baseline="0">
                <a:solidFill>
                  <a:schemeClr val="tx2"/>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10" name="Textplatzhalter 8">
            <a:extLst>
              <a:ext uri="{FF2B5EF4-FFF2-40B4-BE49-F238E27FC236}">
                <a16:creationId xmlns:a16="http://schemas.microsoft.com/office/drawing/2014/main" id="{70B196E0-D896-C54F-96DC-BA6689CCFF09}"/>
              </a:ext>
            </a:extLst>
          </p:cNvPr>
          <p:cNvSpPr>
            <a:spLocks noGrp="1"/>
          </p:cNvSpPr>
          <p:nvPr>
            <p:ph type="body" sz="quarter" idx="36"/>
          </p:nvPr>
        </p:nvSpPr>
        <p:spPr>
          <a:xfrm>
            <a:off x="215900" y="3182056"/>
            <a:ext cx="2559050" cy="1260000"/>
          </a:xfrm>
          <a:ln w="9525">
            <a:solidFill>
              <a:schemeClr val="bg2">
                <a:lumMod val="75000"/>
              </a:schemeClr>
            </a:solidFill>
          </a:ln>
        </p:spPr>
        <p:txBody>
          <a:bodyPr lIns="72000" tIns="72000" rIns="72000" bIns="72000"/>
          <a:lstStyle>
            <a:lvl1pPr marL="0" indent="0">
              <a:lnSpc>
                <a:spcPts val="1650"/>
              </a:lnSpc>
              <a:spcAft>
                <a:spcPts val="0"/>
              </a:spcAft>
              <a:buNone/>
              <a:defRPr sz="1400" baseline="0">
                <a:solidFill>
                  <a:schemeClr val="tx2"/>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Tree>
    <p:extLst>
      <p:ext uri="{BB962C8B-B14F-4D97-AF65-F5344CB8AC3E}">
        <p14:creationId xmlns:p14="http://schemas.microsoft.com/office/powerpoint/2010/main" val="419064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columns 2 - text in 8 row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00631-66EB-9F4E-A684-9FEA8507935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E0C63505-B435-8446-9563-6216AED21B79}"/>
              </a:ext>
            </a:extLst>
          </p:cNvPr>
          <p:cNvSpPr>
            <a:spLocks noGrp="1"/>
          </p:cNvSpPr>
          <p:nvPr>
            <p:ph type="dt" sz="half" idx="10"/>
          </p:nvPr>
        </p:nvSpPr>
        <p:spPr/>
        <p:txBody>
          <a:bodyPr/>
          <a:lstStyle/>
          <a:p>
            <a:fld id="{2DCB6041-7D63-453A-A76C-6E3AF2EDC784}" type="datetime1">
              <a:rPr lang="nl-BE" smtClean="0"/>
              <a:t>21/02/2024</a:t>
            </a:fld>
            <a:endParaRPr lang="de-DE"/>
          </a:p>
        </p:txBody>
      </p:sp>
      <p:sp>
        <p:nvSpPr>
          <p:cNvPr id="4" name="Foliennummernplatzhalter 3">
            <a:extLst>
              <a:ext uri="{FF2B5EF4-FFF2-40B4-BE49-F238E27FC236}">
                <a16:creationId xmlns:a16="http://schemas.microsoft.com/office/drawing/2014/main" id="{2309B143-002B-ED4A-8E26-F7250874C07F}"/>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B7F24CE9-B278-0E44-8073-EB1E8BF724F4}"/>
              </a:ext>
            </a:extLst>
          </p:cNvPr>
          <p:cNvSpPr>
            <a:spLocks noGrp="1"/>
          </p:cNvSpPr>
          <p:nvPr>
            <p:ph type="ftr" sz="quarter" idx="12"/>
          </p:nvPr>
        </p:nvSpPr>
        <p:spPr/>
        <p:txBody>
          <a:bodyPr/>
          <a:lstStyle/>
          <a:p>
            <a:endParaRPr lang="de-DE"/>
          </a:p>
        </p:txBody>
      </p:sp>
      <p:sp>
        <p:nvSpPr>
          <p:cNvPr id="6" name="Textplatzhalter 8">
            <a:extLst>
              <a:ext uri="{FF2B5EF4-FFF2-40B4-BE49-F238E27FC236}">
                <a16:creationId xmlns:a16="http://schemas.microsoft.com/office/drawing/2014/main" id="{6F279D5B-CB6C-6A40-A7DA-9A0905BED6BF}"/>
              </a:ext>
            </a:extLst>
          </p:cNvPr>
          <p:cNvSpPr>
            <a:spLocks noGrp="1"/>
          </p:cNvSpPr>
          <p:nvPr>
            <p:ph type="body" sz="quarter" idx="35"/>
          </p:nvPr>
        </p:nvSpPr>
        <p:spPr>
          <a:xfrm>
            <a:off x="215900" y="1368000"/>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8" name="Textplatzhalter 8">
            <a:extLst>
              <a:ext uri="{FF2B5EF4-FFF2-40B4-BE49-F238E27FC236}">
                <a16:creationId xmlns:a16="http://schemas.microsoft.com/office/drawing/2014/main" id="{CF111F87-9AC2-A848-9065-CEDDE5B4B1A9}"/>
              </a:ext>
            </a:extLst>
          </p:cNvPr>
          <p:cNvSpPr>
            <a:spLocks noGrp="1"/>
          </p:cNvSpPr>
          <p:nvPr>
            <p:ph type="body" sz="quarter" idx="37"/>
          </p:nvPr>
        </p:nvSpPr>
        <p:spPr>
          <a:xfrm>
            <a:off x="2892442" y="1368000"/>
            <a:ext cx="5455762"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9" name="Textplatzhalter 8">
            <a:extLst>
              <a:ext uri="{FF2B5EF4-FFF2-40B4-BE49-F238E27FC236}">
                <a16:creationId xmlns:a16="http://schemas.microsoft.com/office/drawing/2014/main" id="{B10E4872-B701-8E42-8532-62B0EBB2A443}"/>
              </a:ext>
            </a:extLst>
          </p:cNvPr>
          <p:cNvSpPr>
            <a:spLocks noGrp="1"/>
          </p:cNvSpPr>
          <p:nvPr>
            <p:ph type="body" sz="quarter" idx="38"/>
          </p:nvPr>
        </p:nvSpPr>
        <p:spPr>
          <a:xfrm>
            <a:off x="215900" y="1789714"/>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11" name="Textplatzhalter 8">
            <a:extLst>
              <a:ext uri="{FF2B5EF4-FFF2-40B4-BE49-F238E27FC236}">
                <a16:creationId xmlns:a16="http://schemas.microsoft.com/office/drawing/2014/main" id="{267E22DD-BD63-D74B-ABFC-7C33885C4A7C}"/>
              </a:ext>
            </a:extLst>
          </p:cNvPr>
          <p:cNvSpPr>
            <a:spLocks noGrp="1"/>
          </p:cNvSpPr>
          <p:nvPr>
            <p:ph type="body" sz="quarter" idx="40"/>
          </p:nvPr>
        </p:nvSpPr>
        <p:spPr>
          <a:xfrm>
            <a:off x="2892442" y="1789714"/>
            <a:ext cx="5454000"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12" name="Textplatzhalter 8">
            <a:extLst>
              <a:ext uri="{FF2B5EF4-FFF2-40B4-BE49-F238E27FC236}">
                <a16:creationId xmlns:a16="http://schemas.microsoft.com/office/drawing/2014/main" id="{644DEF3A-61B9-7641-ABCB-C726F1E4669A}"/>
              </a:ext>
            </a:extLst>
          </p:cNvPr>
          <p:cNvSpPr>
            <a:spLocks noGrp="1"/>
          </p:cNvSpPr>
          <p:nvPr>
            <p:ph type="body" sz="quarter" idx="41"/>
          </p:nvPr>
        </p:nvSpPr>
        <p:spPr>
          <a:xfrm>
            <a:off x="215900" y="2211428"/>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14" name="Textplatzhalter 8">
            <a:extLst>
              <a:ext uri="{FF2B5EF4-FFF2-40B4-BE49-F238E27FC236}">
                <a16:creationId xmlns:a16="http://schemas.microsoft.com/office/drawing/2014/main" id="{49CE34C9-C1AA-3648-8048-EE70B276B5FE}"/>
              </a:ext>
            </a:extLst>
          </p:cNvPr>
          <p:cNvSpPr>
            <a:spLocks noGrp="1"/>
          </p:cNvSpPr>
          <p:nvPr>
            <p:ph type="body" sz="quarter" idx="43"/>
          </p:nvPr>
        </p:nvSpPr>
        <p:spPr>
          <a:xfrm>
            <a:off x="2892442" y="2211428"/>
            <a:ext cx="5454000"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15" name="Textplatzhalter 8">
            <a:extLst>
              <a:ext uri="{FF2B5EF4-FFF2-40B4-BE49-F238E27FC236}">
                <a16:creationId xmlns:a16="http://schemas.microsoft.com/office/drawing/2014/main" id="{408B17DA-3A9B-7944-AE97-4F517E26AB43}"/>
              </a:ext>
            </a:extLst>
          </p:cNvPr>
          <p:cNvSpPr>
            <a:spLocks noGrp="1"/>
          </p:cNvSpPr>
          <p:nvPr>
            <p:ph type="body" sz="quarter" idx="44"/>
          </p:nvPr>
        </p:nvSpPr>
        <p:spPr>
          <a:xfrm>
            <a:off x="215900" y="2633142"/>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17" name="Textplatzhalter 8">
            <a:extLst>
              <a:ext uri="{FF2B5EF4-FFF2-40B4-BE49-F238E27FC236}">
                <a16:creationId xmlns:a16="http://schemas.microsoft.com/office/drawing/2014/main" id="{FB4631AB-1A72-384A-8B83-E93EC3CA5225}"/>
              </a:ext>
            </a:extLst>
          </p:cNvPr>
          <p:cNvSpPr>
            <a:spLocks noGrp="1"/>
          </p:cNvSpPr>
          <p:nvPr>
            <p:ph type="body" sz="quarter" idx="46"/>
          </p:nvPr>
        </p:nvSpPr>
        <p:spPr>
          <a:xfrm>
            <a:off x="2892442" y="2633142"/>
            <a:ext cx="5454000"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18" name="Textplatzhalter 8">
            <a:extLst>
              <a:ext uri="{FF2B5EF4-FFF2-40B4-BE49-F238E27FC236}">
                <a16:creationId xmlns:a16="http://schemas.microsoft.com/office/drawing/2014/main" id="{A218560E-9045-334B-9533-0D2014025F4B}"/>
              </a:ext>
            </a:extLst>
          </p:cNvPr>
          <p:cNvSpPr>
            <a:spLocks noGrp="1"/>
          </p:cNvSpPr>
          <p:nvPr>
            <p:ph type="body" sz="quarter" idx="47"/>
          </p:nvPr>
        </p:nvSpPr>
        <p:spPr>
          <a:xfrm>
            <a:off x="215900" y="3054856"/>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20" name="Textplatzhalter 8">
            <a:extLst>
              <a:ext uri="{FF2B5EF4-FFF2-40B4-BE49-F238E27FC236}">
                <a16:creationId xmlns:a16="http://schemas.microsoft.com/office/drawing/2014/main" id="{295E936B-A435-DD4A-A7D7-70F81535BE5E}"/>
              </a:ext>
            </a:extLst>
          </p:cNvPr>
          <p:cNvSpPr>
            <a:spLocks noGrp="1"/>
          </p:cNvSpPr>
          <p:nvPr>
            <p:ph type="body" sz="quarter" idx="49"/>
          </p:nvPr>
        </p:nvSpPr>
        <p:spPr>
          <a:xfrm>
            <a:off x="2892442" y="3054856"/>
            <a:ext cx="5454000"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21" name="Textplatzhalter 8">
            <a:extLst>
              <a:ext uri="{FF2B5EF4-FFF2-40B4-BE49-F238E27FC236}">
                <a16:creationId xmlns:a16="http://schemas.microsoft.com/office/drawing/2014/main" id="{E515201D-895B-9F40-8CCE-D7F244164597}"/>
              </a:ext>
            </a:extLst>
          </p:cNvPr>
          <p:cNvSpPr>
            <a:spLocks noGrp="1"/>
          </p:cNvSpPr>
          <p:nvPr>
            <p:ph type="body" sz="quarter" idx="50"/>
          </p:nvPr>
        </p:nvSpPr>
        <p:spPr>
          <a:xfrm>
            <a:off x="215900" y="3476570"/>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23" name="Textplatzhalter 8">
            <a:extLst>
              <a:ext uri="{FF2B5EF4-FFF2-40B4-BE49-F238E27FC236}">
                <a16:creationId xmlns:a16="http://schemas.microsoft.com/office/drawing/2014/main" id="{00F988FF-FCA6-4B49-A138-38F26148BA68}"/>
              </a:ext>
            </a:extLst>
          </p:cNvPr>
          <p:cNvSpPr>
            <a:spLocks noGrp="1"/>
          </p:cNvSpPr>
          <p:nvPr>
            <p:ph type="body" sz="quarter" idx="52"/>
          </p:nvPr>
        </p:nvSpPr>
        <p:spPr>
          <a:xfrm>
            <a:off x="2892442" y="3476570"/>
            <a:ext cx="5454000"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24" name="Textplatzhalter 8">
            <a:extLst>
              <a:ext uri="{FF2B5EF4-FFF2-40B4-BE49-F238E27FC236}">
                <a16:creationId xmlns:a16="http://schemas.microsoft.com/office/drawing/2014/main" id="{F78C7038-3E78-424A-9FE1-3031C3A2103D}"/>
              </a:ext>
            </a:extLst>
          </p:cNvPr>
          <p:cNvSpPr>
            <a:spLocks noGrp="1"/>
          </p:cNvSpPr>
          <p:nvPr>
            <p:ph type="body" sz="quarter" idx="53"/>
          </p:nvPr>
        </p:nvSpPr>
        <p:spPr>
          <a:xfrm>
            <a:off x="215900" y="3898284"/>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26" name="Textplatzhalter 8">
            <a:extLst>
              <a:ext uri="{FF2B5EF4-FFF2-40B4-BE49-F238E27FC236}">
                <a16:creationId xmlns:a16="http://schemas.microsoft.com/office/drawing/2014/main" id="{98D8081A-36C2-FC46-A6E4-614AD5796263}"/>
              </a:ext>
            </a:extLst>
          </p:cNvPr>
          <p:cNvSpPr>
            <a:spLocks noGrp="1"/>
          </p:cNvSpPr>
          <p:nvPr>
            <p:ph type="body" sz="quarter" idx="55"/>
          </p:nvPr>
        </p:nvSpPr>
        <p:spPr>
          <a:xfrm>
            <a:off x="2892442" y="3898284"/>
            <a:ext cx="5454000"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27" name="Textplatzhalter 8">
            <a:extLst>
              <a:ext uri="{FF2B5EF4-FFF2-40B4-BE49-F238E27FC236}">
                <a16:creationId xmlns:a16="http://schemas.microsoft.com/office/drawing/2014/main" id="{C3FA24FC-68D3-B548-9DA5-E0B3ED146905}"/>
              </a:ext>
            </a:extLst>
          </p:cNvPr>
          <p:cNvSpPr>
            <a:spLocks noGrp="1"/>
          </p:cNvSpPr>
          <p:nvPr>
            <p:ph type="body" sz="quarter" idx="56"/>
          </p:nvPr>
        </p:nvSpPr>
        <p:spPr>
          <a:xfrm>
            <a:off x="215900" y="4317837"/>
            <a:ext cx="2088000" cy="324000"/>
          </a:xfrm>
          <a:ln w="9525">
            <a:noFill/>
          </a:ln>
        </p:spPr>
        <p:txBody>
          <a:bodyPr lIns="0" tIns="0" rIns="0" bIns="0" anchor="ctr" anchorCtr="0"/>
          <a:lstStyle>
            <a:lvl1pPr marL="0" indent="0" algn="r">
              <a:lnSpc>
                <a:spcPts val="1650"/>
              </a:lnSpc>
              <a:spcAft>
                <a:spcPts val="0"/>
              </a:spcAft>
              <a:buNone/>
              <a:defRPr sz="1400" b="1"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sp>
        <p:nvSpPr>
          <p:cNvPr id="29" name="Textplatzhalter 8">
            <a:extLst>
              <a:ext uri="{FF2B5EF4-FFF2-40B4-BE49-F238E27FC236}">
                <a16:creationId xmlns:a16="http://schemas.microsoft.com/office/drawing/2014/main" id="{4A1073C0-CB7F-FE42-97E4-9E1542D9BC64}"/>
              </a:ext>
            </a:extLst>
          </p:cNvPr>
          <p:cNvSpPr>
            <a:spLocks noGrp="1"/>
          </p:cNvSpPr>
          <p:nvPr>
            <p:ph type="body" sz="quarter" idx="58"/>
          </p:nvPr>
        </p:nvSpPr>
        <p:spPr>
          <a:xfrm>
            <a:off x="2892442" y="4317837"/>
            <a:ext cx="5454000" cy="324000"/>
          </a:xfrm>
          <a:ln w="9525">
            <a:noFill/>
          </a:ln>
        </p:spPr>
        <p:txBody>
          <a:bodyPr lIns="0" tIns="0" rIns="0" bIns="0" anchor="ctr" anchorCtr="0"/>
          <a:lstStyle>
            <a:lvl1pPr marL="0" indent="0">
              <a:lnSpc>
                <a:spcPts val="1650"/>
              </a:lnSpc>
              <a:spcAft>
                <a:spcPts val="0"/>
              </a:spcAft>
              <a:buNone/>
              <a:defRPr sz="1400" baseline="0">
                <a:solidFill>
                  <a:schemeClr val="tx1"/>
                </a:solidFill>
                <a:latin typeface="+mn-lt"/>
                <a:ea typeface="Open Sans" panose="020B0606030504020204" pitchFamily="34" charset="0"/>
                <a:cs typeface="Open Sans" panose="020B0606030504020204" pitchFamily="34" charset="0"/>
              </a:defRPr>
            </a:lvl1pPr>
            <a:lvl2pPr marL="0" indent="0">
              <a:spcAft>
                <a:spcPts val="200"/>
              </a:spcAft>
              <a:buNone/>
              <a:defRPr>
                <a:solidFill>
                  <a:schemeClr val="tx2"/>
                </a:solidFill>
              </a:defRPr>
            </a:lvl2pPr>
            <a:lvl3pPr marL="0" indent="0">
              <a:buNone/>
              <a:defRPr/>
            </a:lvl3pPr>
          </a:lstStyle>
          <a:p>
            <a:pPr lvl="0"/>
            <a:r>
              <a:rPr lang="en-US"/>
              <a:t>Click to edit Master text styles</a:t>
            </a:r>
          </a:p>
        </p:txBody>
      </p:sp>
      <p:grpSp>
        <p:nvGrpSpPr>
          <p:cNvPr id="59" name="Gruppieren 58">
            <a:extLst>
              <a:ext uri="{FF2B5EF4-FFF2-40B4-BE49-F238E27FC236}">
                <a16:creationId xmlns:a16="http://schemas.microsoft.com/office/drawing/2014/main" id="{C8273786-31F7-6748-8077-C22DBAE2E36E}"/>
              </a:ext>
            </a:extLst>
          </p:cNvPr>
          <p:cNvGrpSpPr/>
          <p:nvPr userDrawn="1"/>
        </p:nvGrpSpPr>
        <p:grpSpPr>
          <a:xfrm>
            <a:off x="2508277" y="1431178"/>
            <a:ext cx="192230" cy="197644"/>
            <a:chOff x="3306925" y="1425927"/>
            <a:chExt cx="192230" cy="197644"/>
          </a:xfrm>
        </p:grpSpPr>
        <p:sp>
          <p:nvSpPr>
            <p:cNvPr id="56" name="Freihandform: Form 8">
              <a:extLst>
                <a:ext uri="{FF2B5EF4-FFF2-40B4-BE49-F238E27FC236}">
                  <a16:creationId xmlns:a16="http://schemas.microsoft.com/office/drawing/2014/main" id="{5753E214-E882-8B47-9134-E15AECB1183B}"/>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57" name="Freihandform: Form 57">
              <a:extLst>
                <a:ext uri="{FF2B5EF4-FFF2-40B4-BE49-F238E27FC236}">
                  <a16:creationId xmlns:a16="http://schemas.microsoft.com/office/drawing/2014/main" id="{668003B0-D356-C144-AC96-48EFC5462644}"/>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grpSp>
        <p:nvGrpSpPr>
          <p:cNvPr id="60" name="Gruppieren 59">
            <a:extLst>
              <a:ext uri="{FF2B5EF4-FFF2-40B4-BE49-F238E27FC236}">
                <a16:creationId xmlns:a16="http://schemas.microsoft.com/office/drawing/2014/main" id="{8809447F-0F3F-DC41-9F56-44E07EC8AA80}"/>
              </a:ext>
            </a:extLst>
          </p:cNvPr>
          <p:cNvGrpSpPr/>
          <p:nvPr userDrawn="1"/>
        </p:nvGrpSpPr>
        <p:grpSpPr>
          <a:xfrm>
            <a:off x="2508277" y="1852583"/>
            <a:ext cx="192230" cy="197644"/>
            <a:chOff x="3306925" y="1425927"/>
            <a:chExt cx="192230" cy="197644"/>
          </a:xfrm>
        </p:grpSpPr>
        <p:sp>
          <p:nvSpPr>
            <p:cNvPr id="61" name="Freihandform: Form 8">
              <a:extLst>
                <a:ext uri="{FF2B5EF4-FFF2-40B4-BE49-F238E27FC236}">
                  <a16:creationId xmlns:a16="http://schemas.microsoft.com/office/drawing/2014/main" id="{289A2BA4-138A-8C45-8DF6-A9A1DEFA7923}"/>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62" name="Freihandform: Form 57">
              <a:extLst>
                <a:ext uri="{FF2B5EF4-FFF2-40B4-BE49-F238E27FC236}">
                  <a16:creationId xmlns:a16="http://schemas.microsoft.com/office/drawing/2014/main" id="{5ADC5CD4-A8CA-524D-985E-141692B88C7E}"/>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grpSp>
        <p:nvGrpSpPr>
          <p:cNvPr id="63" name="Gruppieren 62">
            <a:extLst>
              <a:ext uri="{FF2B5EF4-FFF2-40B4-BE49-F238E27FC236}">
                <a16:creationId xmlns:a16="http://schemas.microsoft.com/office/drawing/2014/main" id="{7832A5C8-53C2-4949-9C0C-66FCB15AC665}"/>
              </a:ext>
            </a:extLst>
          </p:cNvPr>
          <p:cNvGrpSpPr/>
          <p:nvPr userDrawn="1"/>
        </p:nvGrpSpPr>
        <p:grpSpPr>
          <a:xfrm>
            <a:off x="2508277" y="2273988"/>
            <a:ext cx="192230" cy="197644"/>
            <a:chOff x="3306925" y="1425927"/>
            <a:chExt cx="192230" cy="197644"/>
          </a:xfrm>
        </p:grpSpPr>
        <p:sp>
          <p:nvSpPr>
            <p:cNvPr id="64" name="Freihandform: Form 8">
              <a:extLst>
                <a:ext uri="{FF2B5EF4-FFF2-40B4-BE49-F238E27FC236}">
                  <a16:creationId xmlns:a16="http://schemas.microsoft.com/office/drawing/2014/main" id="{6D179D2E-CEA8-DC4D-983E-AEE53B7CE309}"/>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65" name="Freihandform: Form 57">
              <a:extLst>
                <a:ext uri="{FF2B5EF4-FFF2-40B4-BE49-F238E27FC236}">
                  <a16:creationId xmlns:a16="http://schemas.microsoft.com/office/drawing/2014/main" id="{72C0DF59-A3C7-E14A-8A61-A1341B690256}"/>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grpSp>
        <p:nvGrpSpPr>
          <p:cNvPr id="66" name="Gruppieren 65">
            <a:extLst>
              <a:ext uri="{FF2B5EF4-FFF2-40B4-BE49-F238E27FC236}">
                <a16:creationId xmlns:a16="http://schemas.microsoft.com/office/drawing/2014/main" id="{07ABCAF9-2BCE-8D45-B583-A58B1A88F99B}"/>
              </a:ext>
            </a:extLst>
          </p:cNvPr>
          <p:cNvGrpSpPr/>
          <p:nvPr userDrawn="1"/>
        </p:nvGrpSpPr>
        <p:grpSpPr>
          <a:xfrm>
            <a:off x="2508277" y="2695393"/>
            <a:ext cx="192230" cy="197644"/>
            <a:chOff x="3306925" y="1425927"/>
            <a:chExt cx="192230" cy="197644"/>
          </a:xfrm>
        </p:grpSpPr>
        <p:sp>
          <p:nvSpPr>
            <p:cNvPr id="67" name="Freihandform: Form 8">
              <a:extLst>
                <a:ext uri="{FF2B5EF4-FFF2-40B4-BE49-F238E27FC236}">
                  <a16:creationId xmlns:a16="http://schemas.microsoft.com/office/drawing/2014/main" id="{7385FFED-2EE8-6040-ABDD-5B9435760EBD}"/>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68" name="Freihandform: Form 57">
              <a:extLst>
                <a:ext uri="{FF2B5EF4-FFF2-40B4-BE49-F238E27FC236}">
                  <a16:creationId xmlns:a16="http://schemas.microsoft.com/office/drawing/2014/main" id="{795957CB-2312-AA4F-9070-9F8DFDFDB9C0}"/>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grpSp>
        <p:nvGrpSpPr>
          <p:cNvPr id="69" name="Gruppieren 68">
            <a:extLst>
              <a:ext uri="{FF2B5EF4-FFF2-40B4-BE49-F238E27FC236}">
                <a16:creationId xmlns:a16="http://schemas.microsoft.com/office/drawing/2014/main" id="{F2969687-0AAA-8B42-BEE3-4DC80610E7D3}"/>
              </a:ext>
            </a:extLst>
          </p:cNvPr>
          <p:cNvGrpSpPr/>
          <p:nvPr userDrawn="1"/>
        </p:nvGrpSpPr>
        <p:grpSpPr>
          <a:xfrm>
            <a:off x="2508277" y="3116798"/>
            <a:ext cx="192230" cy="197644"/>
            <a:chOff x="3306925" y="1425927"/>
            <a:chExt cx="192230" cy="197644"/>
          </a:xfrm>
        </p:grpSpPr>
        <p:sp>
          <p:nvSpPr>
            <p:cNvPr id="70" name="Freihandform: Form 8">
              <a:extLst>
                <a:ext uri="{FF2B5EF4-FFF2-40B4-BE49-F238E27FC236}">
                  <a16:creationId xmlns:a16="http://schemas.microsoft.com/office/drawing/2014/main" id="{A94C9BD2-FA14-4F42-95D7-2545B2129B17}"/>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71" name="Freihandform: Form 57">
              <a:extLst>
                <a:ext uri="{FF2B5EF4-FFF2-40B4-BE49-F238E27FC236}">
                  <a16:creationId xmlns:a16="http://schemas.microsoft.com/office/drawing/2014/main" id="{D5600B6A-EE9F-C94B-BB7C-335320CF2E3D}"/>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grpSp>
        <p:nvGrpSpPr>
          <p:cNvPr id="72" name="Gruppieren 71">
            <a:extLst>
              <a:ext uri="{FF2B5EF4-FFF2-40B4-BE49-F238E27FC236}">
                <a16:creationId xmlns:a16="http://schemas.microsoft.com/office/drawing/2014/main" id="{49C56CD2-6ED1-FE41-8170-D5EE74D8D157}"/>
              </a:ext>
            </a:extLst>
          </p:cNvPr>
          <p:cNvGrpSpPr/>
          <p:nvPr userDrawn="1"/>
        </p:nvGrpSpPr>
        <p:grpSpPr>
          <a:xfrm>
            <a:off x="2508277" y="3538203"/>
            <a:ext cx="192230" cy="197644"/>
            <a:chOff x="3306925" y="1425927"/>
            <a:chExt cx="192230" cy="197644"/>
          </a:xfrm>
        </p:grpSpPr>
        <p:sp>
          <p:nvSpPr>
            <p:cNvPr id="73" name="Freihandform: Form 8">
              <a:extLst>
                <a:ext uri="{FF2B5EF4-FFF2-40B4-BE49-F238E27FC236}">
                  <a16:creationId xmlns:a16="http://schemas.microsoft.com/office/drawing/2014/main" id="{12419E57-7B86-B340-AF2B-4BB6073537F2}"/>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74" name="Freihandform: Form 57">
              <a:extLst>
                <a:ext uri="{FF2B5EF4-FFF2-40B4-BE49-F238E27FC236}">
                  <a16:creationId xmlns:a16="http://schemas.microsoft.com/office/drawing/2014/main" id="{CAAC94BB-E18E-A645-9453-73C6E06E0713}"/>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grpSp>
        <p:nvGrpSpPr>
          <p:cNvPr id="75" name="Gruppieren 74">
            <a:extLst>
              <a:ext uri="{FF2B5EF4-FFF2-40B4-BE49-F238E27FC236}">
                <a16:creationId xmlns:a16="http://schemas.microsoft.com/office/drawing/2014/main" id="{17BA23BE-C557-734C-8201-A42A57EF5761}"/>
              </a:ext>
            </a:extLst>
          </p:cNvPr>
          <p:cNvGrpSpPr/>
          <p:nvPr userDrawn="1"/>
        </p:nvGrpSpPr>
        <p:grpSpPr>
          <a:xfrm>
            <a:off x="2508277" y="3959608"/>
            <a:ext cx="192230" cy="197644"/>
            <a:chOff x="3306925" y="1425927"/>
            <a:chExt cx="192230" cy="197644"/>
          </a:xfrm>
        </p:grpSpPr>
        <p:sp>
          <p:nvSpPr>
            <p:cNvPr id="76" name="Freihandform: Form 8">
              <a:extLst>
                <a:ext uri="{FF2B5EF4-FFF2-40B4-BE49-F238E27FC236}">
                  <a16:creationId xmlns:a16="http://schemas.microsoft.com/office/drawing/2014/main" id="{AD69D6D5-E670-014F-B10C-8DD5C4506ED9}"/>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77" name="Freihandform: Form 57">
              <a:extLst>
                <a:ext uri="{FF2B5EF4-FFF2-40B4-BE49-F238E27FC236}">
                  <a16:creationId xmlns:a16="http://schemas.microsoft.com/office/drawing/2014/main" id="{63377235-FF33-344D-96BB-5ED1DA715A52}"/>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grpSp>
        <p:nvGrpSpPr>
          <p:cNvPr id="78" name="Gruppieren 77">
            <a:extLst>
              <a:ext uri="{FF2B5EF4-FFF2-40B4-BE49-F238E27FC236}">
                <a16:creationId xmlns:a16="http://schemas.microsoft.com/office/drawing/2014/main" id="{CCD221F3-A975-D642-A4A2-46300BB55800}"/>
              </a:ext>
            </a:extLst>
          </p:cNvPr>
          <p:cNvGrpSpPr/>
          <p:nvPr userDrawn="1"/>
        </p:nvGrpSpPr>
        <p:grpSpPr>
          <a:xfrm>
            <a:off x="2508277" y="4381015"/>
            <a:ext cx="192230" cy="197644"/>
            <a:chOff x="3306925" y="1425927"/>
            <a:chExt cx="192230" cy="197644"/>
          </a:xfrm>
        </p:grpSpPr>
        <p:sp>
          <p:nvSpPr>
            <p:cNvPr id="79" name="Freihandform: Form 8">
              <a:extLst>
                <a:ext uri="{FF2B5EF4-FFF2-40B4-BE49-F238E27FC236}">
                  <a16:creationId xmlns:a16="http://schemas.microsoft.com/office/drawing/2014/main" id="{EC1F4140-273B-774D-8993-3CBA3C6BFF33}"/>
                </a:ext>
              </a:extLst>
            </p:cNvPr>
            <p:cNvSpPr/>
            <p:nvPr userDrawn="1"/>
          </p:nvSpPr>
          <p:spPr>
            <a:xfrm>
              <a:off x="3413430"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sp>
          <p:nvSpPr>
            <p:cNvPr id="80" name="Freihandform: Form 57">
              <a:extLst>
                <a:ext uri="{FF2B5EF4-FFF2-40B4-BE49-F238E27FC236}">
                  <a16:creationId xmlns:a16="http://schemas.microsoft.com/office/drawing/2014/main" id="{7392B836-9871-E244-B31B-DA33E82387CF}"/>
                </a:ext>
              </a:extLst>
            </p:cNvPr>
            <p:cNvSpPr/>
            <p:nvPr userDrawn="1"/>
          </p:nvSpPr>
          <p:spPr>
            <a:xfrm>
              <a:off x="3306925" y="1425927"/>
              <a:ext cx="85725" cy="197644"/>
            </a:xfrm>
            <a:custGeom>
              <a:avLst/>
              <a:gdLst>
                <a:gd name="connsiteX0" fmla="*/ 0 w 85725"/>
                <a:gd name="connsiteY0" fmla="*/ 0 h 197644"/>
                <a:gd name="connsiteX1" fmla="*/ 85725 w 85725"/>
                <a:gd name="connsiteY1" fmla="*/ 100012 h 197644"/>
                <a:gd name="connsiteX2" fmla="*/ 4763 w 85725"/>
                <a:gd name="connsiteY2" fmla="*/ 197644 h 197644"/>
              </a:gdLst>
              <a:ahLst/>
              <a:cxnLst>
                <a:cxn ang="0">
                  <a:pos x="connsiteX0" y="connsiteY0"/>
                </a:cxn>
                <a:cxn ang="0">
                  <a:pos x="connsiteX1" y="connsiteY1"/>
                </a:cxn>
                <a:cxn ang="0">
                  <a:pos x="connsiteX2" y="connsiteY2"/>
                </a:cxn>
              </a:cxnLst>
              <a:rect l="l" t="t" r="r" b="b"/>
              <a:pathLst>
                <a:path w="85725" h="197644">
                  <a:moveTo>
                    <a:pt x="0" y="0"/>
                  </a:moveTo>
                  <a:lnTo>
                    <a:pt x="85725" y="100012"/>
                  </a:lnTo>
                  <a:lnTo>
                    <a:pt x="4763" y="197644"/>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AT" b="0" i="0">
                <a:latin typeface="Open Sans Regular" panose="020B0606030504020204" pitchFamily="34" charset="0"/>
              </a:endParaRPr>
            </a:p>
          </p:txBody>
        </p:sp>
      </p:grpSp>
    </p:spTree>
    <p:extLst>
      <p:ext uri="{BB962C8B-B14F-4D97-AF65-F5344CB8AC3E}">
        <p14:creationId xmlns:p14="http://schemas.microsoft.com/office/powerpoint/2010/main" val="1024778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Pictures + Summary/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710CB-DDE7-C943-8F33-9F536A3D4BD3}"/>
              </a:ext>
            </a:extLst>
          </p:cNvPr>
          <p:cNvSpPr>
            <a:spLocks noGrp="1"/>
          </p:cNvSpPr>
          <p:nvPr userDrawn="1">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6640698E-5F1F-0144-8730-F09972307C30}"/>
              </a:ext>
            </a:extLst>
          </p:cNvPr>
          <p:cNvSpPr>
            <a:spLocks noGrp="1"/>
          </p:cNvSpPr>
          <p:nvPr userDrawn="1">
            <p:ph type="dt" sz="half" idx="10"/>
          </p:nvPr>
        </p:nvSpPr>
        <p:spPr/>
        <p:txBody>
          <a:bodyPr/>
          <a:lstStyle/>
          <a:p>
            <a:fld id="{08590F4F-3BEC-4AEA-B337-519B222295C0}" type="datetime1">
              <a:rPr lang="nl-BE" smtClean="0"/>
              <a:t>21/02/2024</a:t>
            </a:fld>
            <a:endParaRPr lang="de-DE"/>
          </a:p>
        </p:txBody>
      </p:sp>
      <p:sp>
        <p:nvSpPr>
          <p:cNvPr id="4" name="Foliennummernplatzhalter 3">
            <a:extLst>
              <a:ext uri="{FF2B5EF4-FFF2-40B4-BE49-F238E27FC236}">
                <a16:creationId xmlns:a16="http://schemas.microsoft.com/office/drawing/2014/main" id="{95D370FF-8772-564B-B5A8-D30A488857E4}"/>
              </a:ext>
            </a:extLst>
          </p:cNvPr>
          <p:cNvSpPr>
            <a:spLocks noGrp="1"/>
          </p:cNvSpPr>
          <p:nvPr userDrawn="1">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0F7D05EA-4E2D-A646-A936-D2A2A1AC6D58}"/>
              </a:ext>
            </a:extLst>
          </p:cNvPr>
          <p:cNvSpPr>
            <a:spLocks noGrp="1"/>
          </p:cNvSpPr>
          <p:nvPr userDrawn="1">
            <p:ph type="ftr" sz="quarter" idx="12"/>
          </p:nvPr>
        </p:nvSpPr>
        <p:spPr/>
        <p:txBody>
          <a:bodyPr/>
          <a:lstStyle/>
          <a:p>
            <a:endParaRPr lang="de-DE"/>
          </a:p>
        </p:txBody>
      </p:sp>
      <p:sp>
        <p:nvSpPr>
          <p:cNvPr id="12" name="Textplatzhalter 12">
            <a:extLst>
              <a:ext uri="{FF2B5EF4-FFF2-40B4-BE49-F238E27FC236}">
                <a16:creationId xmlns:a16="http://schemas.microsoft.com/office/drawing/2014/main" id="{BDB0E054-BD24-A34B-9B3D-6D5B548827B8}"/>
              </a:ext>
            </a:extLst>
          </p:cNvPr>
          <p:cNvSpPr>
            <a:spLocks noGrp="1"/>
          </p:cNvSpPr>
          <p:nvPr userDrawn="1">
            <p:ph type="body" sz="quarter" idx="22"/>
          </p:nvPr>
        </p:nvSpPr>
        <p:spPr>
          <a:xfrm>
            <a:off x="3204000" y="2981540"/>
            <a:ext cx="27360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5" name="Bildplatzhalter 14">
            <a:extLst>
              <a:ext uri="{FF2B5EF4-FFF2-40B4-BE49-F238E27FC236}">
                <a16:creationId xmlns:a16="http://schemas.microsoft.com/office/drawing/2014/main" id="{9B67EF0F-CBDA-4A4D-93D8-B7FDF054B8E3}"/>
              </a:ext>
            </a:extLst>
          </p:cNvPr>
          <p:cNvSpPr>
            <a:spLocks noGrp="1"/>
          </p:cNvSpPr>
          <p:nvPr userDrawn="1">
            <p:ph type="pic" sz="quarter" idx="23"/>
          </p:nvPr>
        </p:nvSpPr>
        <p:spPr>
          <a:xfrm>
            <a:off x="215900" y="1499001"/>
            <a:ext cx="2736000" cy="1260000"/>
          </a:xfrm>
        </p:spPr>
        <p:txBody>
          <a:bodyPr/>
          <a:lstStyle>
            <a:lvl1pPr marL="0" indent="0">
              <a:buNone/>
              <a:defRPr/>
            </a:lvl1pPr>
          </a:lstStyle>
          <a:p>
            <a:r>
              <a:rPr lang="en-US"/>
              <a:t>Click icon to add picture</a:t>
            </a:r>
            <a:endParaRPr lang="de-DE"/>
          </a:p>
        </p:txBody>
      </p:sp>
      <p:sp>
        <p:nvSpPr>
          <p:cNvPr id="16" name="Bildplatzhalter 14">
            <a:extLst>
              <a:ext uri="{FF2B5EF4-FFF2-40B4-BE49-F238E27FC236}">
                <a16:creationId xmlns:a16="http://schemas.microsoft.com/office/drawing/2014/main" id="{8EFE3EB5-19EC-6A4C-8583-81E27ED57EAF}"/>
              </a:ext>
            </a:extLst>
          </p:cNvPr>
          <p:cNvSpPr>
            <a:spLocks noGrp="1"/>
          </p:cNvSpPr>
          <p:nvPr userDrawn="1">
            <p:ph type="pic" sz="quarter" idx="24"/>
          </p:nvPr>
        </p:nvSpPr>
        <p:spPr>
          <a:xfrm>
            <a:off x="3204000" y="1499002"/>
            <a:ext cx="2736000" cy="1260000"/>
          </a:xfrm>
        </p:spPr>
        <p:txBody>
          <a:bodyPr/>
          <a:lstStyle>
            <a:lvl1pPr marL="0" indent="0">
              <a:buNone/>
              <a:defRPr/>
            </a:lvl1pPr>
          </a:lstStyle>
          <a:p>
            <a:r>
              <a:rPr lang="en-US"/>
              <a:t>Click icon to add picture</a:t>
            </a:r>
            <a:endParaRPr lang="de-DE"/>
          </a:p>
        </p:txBody>
      </p:sp>
      <p:sp>
        <p:nvSpPr>
          <p:cNvPr id="17" name="Bildplatzhalter 14">
            <a:extLst>
              <a:ext uri="{FF2B5EF4-FFF2-40B4-BE49-F238E27FC236}">
                <a16:creationId xmlns:a16="http://schemas.microsoft.com/office/drawing/2014/main" id="{F2E6944D-BDB1-7243-9A79-FB8ABCD00D47}"/>
              </a:ext>
            </a:extLst>
          </p:cNvPr>
          <p:cNvSpPr>
            <a:spLocks noGrp="1"/>
          </p:cNvSpPr>
          <p:nvPr userDrawn="1">
            <p:ph type="pic" sz="quarter" idx="25"/>
          </p:nvPr>
        </p:nvSpPr>
        <p:spPr>
          <a:xfrm>
            <a:off x="6192100" y="1499002"/>
            <a:ext cx="2736000" cy="1260000"/>
          </a:xfrm>
        </p:spPr>
        <p:txBody>
          <a:bodyPr/>
          <a:lstStyle>
            <a:lvl1pPr marL="0" indent="0">
              <a:buNone/>
              <a:defRPr/>
            </a:lvl1pPr>
          </a:lstStyle>
          <a:p>
            <a:r>
              <a:rPr lang="en-US"/>
              <a:t>Click icon to add picture</a:t>
            </a:r>
            <a:endParaRPr lang="de-DE"/>
          </a:p>
        </p:txBody>
      </p:sp>
      <p:sp>
        <p:nvSpPr>
          <p:cNvPr id="19" name="Textplatzhalter 12">
            <a:extLst>
              <a:ext uri="{FF2B5EF4-FFF2-40B4-BE49-F238E27FC236}">
                <a16:creationId xmlns:a16="http://schemas.microsoft.com/office/drawing/2014/main" id="{18335462-C9B5-E648-9A9D-28F9D0D75CA4}"/>
              </a:ext>
            </a:extLst>
          </p:cNvPr>
          <p:cNvSpPr>
            <a:spLocks noGrp="1"/>
          </p:cNvSpPr>
          <p:nvPr userDrawn="1">
            <p:ph type="body" sz="quarter" idx="26"/>
          </p:nvPr>
        </p:nvSpPr>
        <p:spPr>
          <a:xfrm>
            <a:off x="215900" y="1175002"/>
            <a:ext cx="27360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0" name="Textplatzhalter 12">
            <a:extLst>
              <a:ext uri="{FF2B5EF4-FFF2-40B4-BE49-F238E27FC236}">
                <a16:creationId xmlns:a16="http://schemas.microsoft.com/office/drawing/2014/main" id="{7040E593-BABC-9444-98CB-4632CB5A7534}"/>
              </a:ext>
            </a:extLst>
          </p:cNvPr>
          <p:cNvSpPr>
            <a:spLocks noGrp="1"/>
          </p:cNvSpPr>
          <p:nvPr userDrawn="1">
            <p:ph type="body" sz="quarter" idx="27"/>
          </p:nvPr>
        </p:nvSpPr>
        <p:spPr>
          <a:xfrm>
            <a:off x="3204000" y="1175002"/>
            <a:ext cx="27360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1" name="Textplatzhalter 12">
            <a:extLst>
              <a:ext uri="{FF2B5EF4-FFF2-40B4-BE49-F238E27FC236}">
                <a16:creationId xmlns:a16="http://schemas.microsoft.com/office/drawing/2014/main" id="{8D3476D5-25D8-A140-BFEC-011958EC754D}"/>
              </a:ext>
            </a:extLst>
          </p:cNvPr>
          <p:cNvSpPr>
            <a:spLocks noGrp="1"/>
          </p:cNvSpPr>
          <p:nvPr userDrawn="1">
            <p:ph type="body" sz="quarter" idx="28"/>
          </p:nvPr>
        </p:nvSpPr>
        <p:spPr>
          <a:xfrm>
            <a:off x="6192100" y="1175002"/>
            <a:ext cx="27360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3" name="Textplatzhalter 22">
            <a:extLst>
              <a:ext uri="{FF2B5EF4-FFF2-40B4-BE49-F238E27FC236}">
                <a16:creationId xmlns:a16="http://schemas.microsoft.com/office/drawing/2014/main" id="{D226FE6D-6601-5D49-B1E2-20CD5A88E6E6}"/>
              </a:ext>
            </a:extLst>
          </p:cNvPr>
          <p:cNvSpPr>
            <a:spLocks noGrp="1"/>
          </p:cNvSpPr>
          <p:nvPr userDrawn="1">
            <p:ph type="body" sz="quarter" idx="29"/>
          </p:nvPr>
        </p:nvSpPr>
        <p:spPr>
          <a:xfrm>
            <a:off x="2952000" y="3581664"/>
            <a:ext cx="3240000" cy="252413"/>
          </a:xfrm>
        </p:spPr>
        <p:txBody>
          <a:bodyPr/>
          <a:lstStyle>
            <a:lvl1pPr>
              <a:lnSpc>
                <a:spcPts val="1650"/>
              </a:lnSpc>
              <a:defRPr sz="1400"/>
            </a:lvl1pPr>
          </a:lstStyle>
          <a:p>
            <a:pPr lvl="0"/>
            <a:r>
              <a:rPr lang="en-US"/>
              <a:t>Click to edit Master text styles</a:t>
            </a:r>
          </a:p>
        </p:txBody>
      </p:sp>
      <p:grpSp>
        <p:nvGrpSpPr>
          <p:cNvPr id="25" name="Gruppieren 24">
            <a:extLst>
              <a:ext uri="{FF2B5EF4-FFF2-40B4-BE49-F238E27FC236}">
                <a16:creationId xmlns:a16="http://schemas.microsoft.com/office/drawing/2014/main" id="{A245F51B-D7D7-8841-9E12-E20214EEF86C}"/>
              </a:ext>
            </a:extLst>
          </p:cNvPr>
          <p:cNvGrpSpPr/>
          <p:nvPr userDrawn="1"/>
        </p:nvGrpSpPr>
        <p:grpSpPr>
          <a:xfrm>
            <a:off x="2480713" y="3222941"/>
            <a:ext cx="4182575" cy="252000"/>
            <a:chOff x="2479126" y="2981540"/>
            <a:chExt cx="4182575" cy="501435"/>
          </a:xfrm>
        </p:grpSpPr>
        <p:cxnSp>
          <p:nvCxnSpPr>
            <p:cNvPr id="26" name="Gerade Verbindung 25">
              <a:extLst>
                <a:ext uri="{FF2B5EF4-FFF2-40B4-BE49-F238E27FC236}">
                  <a16:creationId xmlns:a16="http://schemas.microsoft.com/office/drawing/2014/main" id="{C03F0A7A-01D1-504E-BFC4-615ECF8A56D0}"/>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20ACDF3B-1E10-EB48-97A4-7696DE4A7551}"/>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2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Chapter01">
    <p:spTree>
      <p:nvGrpSpPr>
        <p:cNvPr id="1" name=""/>
        <p:cNvGrpSpPr/>
        <p:nvPr/>
      </p:nvGrpSpPr>
      <p:grpSpPr>
        <a:xfrm>
          <a:off x="0" y="0"/>
          <a:ext cx="0" cy="0"/>
          <a:chOff x="0" y="0"/>
          <a:chExt cx="0" cy="0"/>
        </a:xfrm>
      </p:grpSpPr>
      <p:sp>
        <p:nvSpPr>
          <p:cNvPr id="7" name="Titelplatzhalter 1"/>
          <p:cNvSpPr>
            <a:spLocks noGrp="1"/>
          </p:cNvSpPr>
          <p:nvPr>
            <p:ph type="title"/>
          </p:nvPr>
        </p:nvSpPr>
        <p:spPr>
          <a:xfrm>
            <a:off x="216000" y="3759200"/>
            <a:ext cx="6660000" cy="615600"/>
          </a:xfrm>
          <a:prstGeom prst="rect">
            <a:avLst/>
          </a:prstGeom>
        </p:spPr>
        <p:txBody>
          <a:bodyPr vert="horz" lIns="0" tIns="0" rIns="0" bIns="0" rtlCol="0" anchor="t" anchorCtr="0">
            <a:noAutofit/>
          </a:bodyPr>
          <a:lstStyle>
            <a:lvl1pPr>
              <a:lnSpc>
                <a:spcPts val="3220"/>
              </a:lnSpc>
              <a:defRPr sz="2400" baseline="0"/>
            </a:lvl1p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3" name="Bildplatzhalter 2">
            <a:extLst>
              <a:ext uri="{FF2B5EF4-FFF2-40B4-BE49-F238E27FC236}">
                <a16:creationId xmlns:a16="http://schemas.microsoft.com/office/drawing/2014/main" id="{01D460C0-C975-A145-A9C6-FF847652D0DE}"/>
              </a:ext>
            </a:extLst>
          </p:cNvPr>
          <p:cNvSpPr>
            <a:spLocks noGrp="1"/>
          </p:cNvSpPr>
          <p:nvPr>
            <p:ph type="pic" sz="quarter" idx="13"/>
          </p:nvPr>
        </p:nvSpPr>
        <p:spPr>
          <a:xfrm>
            <a:off x="0" y="986400"/>
            <a:ext cx="4536000" cy="2574000"/>
          </a:xfrm>
        </p:spPr>
        <p:txBody>
          <a:bodyPr/>
          <a:lstStyle>
            <a:lvl1pPr marL="0" indent="0">
              <a:buNone/>
              <a:defRPr/>
            </a:lvl1pPr>
          </a:lstStyle>
          <a:p>
            <a:r>
              <a:rPr lang="en-US"/>
              <a:t>Click icon to add picture</a:t>
            </a:r>
            <a:endParaRPr lang="de-DE"/>
          </a:p>
        </p:txBody>
      </p:sp>
      <p:sp>
        <p:nvSpPr>
          <p:cNvPr id="13" name="Bildplatzhalter 2">
            <a:extLst>
              <a:ext uri="{FF2B5EF4-FFF2-40B4-BE49-F238E27FC236}">
                <a16:creationId xmlns:a16="http://schemas.microsoft.com/office/drawing/2014/main" id="{B51FDF18-14EB-5245-BC81-3DE56E4C843E}"/>
              </a:ext>
            </a:extLst>
          </p:cNvPr>
          <p:cNvSpPr>
            <a:spLocks noGrp="1"/>
          </p:cNvSpPr>
          <p:nvPr>
            <p:ph type="pic" sz="quarter" idx="14"/>
          </p:nvPr>
        </p:nvSpPr>
        <p:spPr>
          <a:xfrm>
            <a:off x="4608000" y="986400"/>
            <a:ext cx="4536000" cy="2574000"/>
          </a:xfrm>
        </p:spPr>
        <p:txBody>
          <a:bodyPr/>
          <a:lstStyle>
            <a:lvl1pPr marL="0" indent="0">
              <a:buNone/>
              <a:defRPr/>
            </a:lvl1pPr>
          </a:lstStyle>
          <a:p>
            <a:r>
              <a:rPr lang="en-US"/>
              <a:t>Click icon to add picture</a:t>
            </a:r>
            <a:endParaRPr lang="de-DE"/>
          </a:p>
        </p:txBody>
      </p:sp>
      <p:pic>
        <p:nvPicPr>
          <p:cNvPr id="14" name="Grafik 13">
            <a:extLst>
              <a:ext uri="{FF2B5EF4-FFF2-40B4-BE49-F238E27FC236}">
                <a16:creationId xmlns:a16="http://schemas.microsoft.com/office/drawing/2014/main" id="{F7D4F509-D34E-6244-B26C-29DD410CC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018" y="4766400"/>
            <a:ext cx="1174082" cy="18576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icutres/Columns+3 Subheads+Summa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379F4-E11C-864D-A94A-1E277862710E}"/>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EEC39062-F542-7C4F-B5D2-3005723B0B0C}"/>
              </a:ext>
            </a:extLst>
          </p:cNvPr>
          <p:cNvSpPr>
            <a:spLocks noGrp="1"/>
          </p:cNvSpPr>
          <p:nvPr>
            <p:ph type="dt" sz="half" idx="10"/>
          </p:nvPr>
        </p:nvSpPr>
        <p:spPr/>
        <p:txBody>
          <a:bodyPr/>
          <a:lstStyle/>
          <a:p>
            <a:fld id="{9AC92D27-A250-47AA-A4C3-AA78C6C9A50A}" type="datetime1">
              <a:rPr lang="nl-BE" smtClean="0"/>
              <a:t>21/02/2024</a:t>
            </a:fld>
            <a:endParaRPr lang="de-DE"/>
          </a:p>
        </p:txBody>
      </p:sp>
      <p:sp>
        <p:nvSpPr>
          <p:cNvPr id="4" name="Foliennummernplatzhalter 3">
            <a:extLst>
              <a:ext uri="{FF2B5EF4-FFF2-40B4-BE49-F238E27FC236}">
                <a16:creationId xmlns:a16="http://schemas.microsoft.com/office/drawing/2014/main" id="{67545A5B-3058-9A48-A092-A2E94CF3E475}"/>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B3C7B30A-4DEB-B14E-B6C5-88BE9C57CBEB}"/>
              </a:ext>
            </a:extLst>
          </p:cNvPr>
          <p:cNvSpPr>
            <a:spLocks noGrp="1"/>
          </p:cNvSpPr>
          <p:nvPr>
            <p:ph type="ftr" sz="quarter" idx="12"/>
          </p:nvPr>
        </p:nvSpPr>
        <p:spPr/>
        <p:txBody>
          <a:bodyPr/>
          <a:lstStyle/>
          <a:p>
            <a:endParaRPr lang="de-DE"/>
          </a:p>
        </p:txBody>
      </p:sp>
      <p:grpSp>
        <p:nvGrpSpPr>
          <p:cNvPr id="6" name="Gruppieren 5">
            <a:extLst>
              <a:ext uri="{FF2B5EF4-FFF2-40B4-BE49-F238E27FC236}">
                <a16:creationId xmlns:a16="http://schemas.microsoft.com/office/drawing/2014/main" id="{6D6D487D-2719-1346-8733-A1C55EB6F5F0}"/>
              </a:ext>
            </a:extLst>
          </p:cNvPr>
          <p:cNvGrpSpPr/>
          <p:nvPr userDrawn="1"/>
        </p:nvGrpSpPr>
        <p:grpSpPr>
          <a:xfrm>
            <a:off x="2480713" y="3905598"/>
            <a:ext cx="4182575" cy="252000"/>
            <a:chOff x="2479126" y="2981540"/>
            <a:chExt cx="4182575" cy="501435"/>
          </a:xfrm>
        </p:grpSpPr>
        <p:cxnSp>
          <p:nvCxnSpPr>
            <p:cNvPr id="7" name="Gerade Verbindung 6">
              <a:extLst>
                <a:ext uri="{FF2B5EF4-FFF2-40B4-BE49-F238E27FC236}">
                  <a16:creationId xmlns:a16="http://schemas.microsoft.com/office/drawing/2014/main" id="{DD23FEAE-46E8-A04F-885E-8B55B3898C67}"/>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4C11959F-5886-FC44-801F-CDFEEFBB4E4F}"/>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platzhalter 12">
            <a:extLst>
              <a:ext uri="{FF2B5EF4-FFF2-40B4-BE49-F238E27FC236}">
                <a16:creationId xmlns:a16="http://schemas.microsoft.com/office/drawing/2014/main" id="{27376C10-EF45-BF45-8769-998E75ADD6D9}"/>
              </a:ext>
            </a:extLst>
          </p:cNvPr>
          <p:cNvSpPr>
            <a:spLocks noGrp="1"/>
          </p:cNvSpPr>
          <p:nvPr>
            <p:ph type="body" sz="quarter" idx="22"/>
          </p:nvPr>
        </p:nvSpPr>
        <p:spPr>
          <a:xfrm>
            <a:off x="215900" y="2503610"/>
            <a:ext cx="27360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0" name="Bildplatzhalter 14">
            <a:extLst>
              <a:ext uri="{FF2B5EF4-FFF2-40B4-BE49-F238E27FC236}">
                <a16:creationId xmlns:a16="http://schemas.microsoft.com/office/drawing/2014/main" id="{CC0B1EB7-90C6-A845-85AD-9ABAB8E3C9DC}"/>
              </a:ext>
            </a:extLst>
          </p:cNvPr>
          <p:cNvSpPr>
            <a:spLocks noGrp="1"/>
          </p:cNvSpPr>
          <p:nvPr>
            <p:ph type="pic" sz="quarter" idx="23"/>
          </p:nvPr>
        </p:nvSpPr>
        <p:spPr>
          <a:xfrm>
            <a:off x="215900" y="1384300"/>
            <a:ext cx="2736000" cy="1080000"/>
          </a:xfrm>
        </p:spPr>
        <p:txBody>
          <a:bodyPr/>
          <a:lstStyle>
            <a:lvl1pPr marL="0" indent="0">
              <a:buNone/>
              <a:defRPr/>
            </a:lvl1pPr>
          </a:lstStyle>
          <a:p>
            <a:r>
              <a:rPr lang="en-US"/>
              <a:t>Click icon to add picture</a:t>
            </a:r>
            <a:endParaRPr lang="de-DE"/>
          </a:p>
        </p:txBody>
      </p:sp>
      <p:sp>
        <p:nvSpPr>
          <p:cNvPr id="11" name="Bildplatzhalter 14">
            <a:extLst>
              <a:ext uri="{FF2B5EF4-FFF2-40B4-BE49-F238E27FC236}">
                <a16:creationId xmlns:a16="http://schemas.microsoft.com/office/drawing/2014/main" id="{E98D104F-5F7B-4744-B9D1-F993DA03586E}"/>
              </a:ext>
            </a:extLst>
          </p:cNvPr>
          <p:cNvSpPr>
            <a:spLocks noGrp="1"/>
          </p:cNvSpPr>
          <p:nvPr>
            <p:ph type="pic" sz="quarter" idx="24"/>
          </p:nvPr>
        </p:nvSpPr>
        <p:spPr>
          <a:xfrm>
            <a:off x="3204000" y="1384301"/>
            <a:ext cx="2736000" cy="1080000"/>
          </a:xfrm>
        </p:spPr>
        <p:txBody>
          <a:bodyPr/>
          <a:lstStyle>
            <a:lvl1pPr marL="0" indent="0">
              <a:buNone/>
              <a:defRPr/>
            </a:lvl1pPr>
          </a:lstStyle>
          <a:p>
            <a:r>
              <a:rPr lang="en-US"/>
              <a:t>Click icon to add picture</a:t>
            </a:r>
            <a:endParaRPr lang="de-DE"/>
          </a:p>
        </p:txBody>
      </p:sp>
      <p:sp>
        <p:nvSpPr>
          <p:cNvPr id="12" name="Bildplatzhalter 14">
            <a:extLst>
              <a:ext uri="{FF2B5EF4-FFF2-40B4-BE49-F238E27FC236}">
                <a16:creationId xmlns:a16="http://schemas.microsoft.com/office/drawing/2014/main" id="{B71D105D-818B-D74B-A366-EE1B24A10B30}"/>
              </a:ext>
            </a:extLst>
          </p:cNvPr>
          <p:cNvSpPr>
            <a:spLocks noGrp="1"/>
          </p:cNvSpPr>
          <p:nvPr>
            <p:ph type="pic" sz="quarter" idx="25"/>
          </p:nvPr>
        </p:nvSpPr>
        <p:spPr>
          <a:xfrm>
            <a:off x="6192100" y="1384301"/>
            <a:ext cx="2736000" cy="1080000"/>
          </a:xfrm>
        </p:spPr>
        <p:txBody>
          <a:bodyPr/>
          <a:lstStyle>
            <a:lvl1pPr marL="0" indent="0">
              <a:buNone/>
              <a:defRPr/>
            </a:lvl1pPr>
          </a:lstStyle>
          <a:p>
            <a:r>
              <a:rPr lang="en-US"/>
              <a:t>Click icon to add picture</a:t>
            </a:r>
            <a:endParaRPr lang="de-DE"/>
          </a:p>
        </p:txBody>
      </p:sp>
      <p:sp>
        <p:nvSpPr>
          <p:cNvPr id="14" name="Textplatzhalter 16">
            <a:extLst>
              <a:ext uri="{FF2B5EF4-FFF2-40B4-BE49-F238E27FC236}">
                <a16:creationId xmlns:a16="http://schemas.microsoft.com/office/drawing/2014/main" id="{A1E7171E-5ADE-B343-955D-6D5787FBF6EA}"/>
              </a:ext>
            </a:extLst>
          </p:cNvPr>
          <p:cNvSpPr>
            <a:spLocks noGrp="1"/>
          </p:cNvSpPr>
          <p:nvPr>
            <p:ph type="body" sz="quarter" idx="16"/>
          </p:nvPr>
        </p:nvSpPr>
        <p:spPr>
          <a:xfrm>
            <a:off x="215900" y="2866920"/>
            <a:ext cx="2739600" cy="1008000"/>
          </a:xfrm>
        </p:spPr>
        <p:txBody>
          <a:bodyPr/>
          <a:lstStyle>
            <a:lvl1pPr>
              <a:lnSpc>
                <a:spcPts val="1650"/>
              </a:lnSpc>
              <a:defRPr sz="1400"/>
            </a:lvl1pPr>
          </a:lstStyle>
          <a:p>
            <a:pPr lvl="0"/>
            <a:r>
              <a:rPr lang="en-US"/>
              <a:t>Click to edit Master text styles</a:t>
            </a:r>
          </a:p>
        </p:txBody>
      </p:sp>
      <p:sp>
        <p:nvSpPr>
          <p:cNvPr id="15" name="Textplatzhalter 16">
            <a:extLst>
              <a:ext uri="{FF2B5EF4-FFF2-40B4-BE49-F238E27FC236}">
                <a16:creationId xmlns:a16="http://schemas.microsoft.com/office/drawing/2014/main" id="{9B6B49D0-173E-694E-BC33-75A78C91EB1F}"/>
              </a:ext>
            </a:extLst>
          </p:cNvPr>
          <p:cNvSpPr>
            <a:spLocks noGrp="1"/>
          </p:cNvSpPr>
          <p:nvPr>
            <p:ph type="body" sz="quarter" idx="17"/>
          </p:nvPr>
        </p:nvSpPr>
        <p:spPr>
          <a:xfrm>
            <a:off x="3207585" y="2866920"/>
            <a:ext cx="2739600" cy="1008000"/>
          </a:xfrm>
        </p:spPr>
        <p:txBody>
          <a:bodyPr/>
          <a:lstStyle>
            <a:lvl1pPr>
              <a:lnSpc>
                <a:spcPts val="1650"/>
              </a:lnSpc>
              <a:defRPr sz="1400"/>
            </a:lvl1pPr>
          </a:lstStyle>
          <a:p>
            <a:pPr lvl="0"/>
            <a:r>
              <a:rPr lang="en-US"/>
              <a:t>Click to edit Master text styles</a:t>
            </a:r>
          </a:p>
        </p:txBody>
      </p:sp>
      <p:sp>
        <p:nvSpPr>
          <p:cNvPr id="16" name="Textplatzhalter 16">
            <a:extLst>
              <a:ext uri="{FF2B5EF4-FFF2-40B4-BE49-F238E27FC236}">
                <a16:creationId xmlns:a16="http://schemas.microsoft.com/office/drawing/2014/main" id="{0A1753EC-0AB7-CE46-B973-02DCD3FEA53D}"/>
              </a:ext>
            </a:extLst>
          </p:cNvPr>
          <p:cNvSpPr>
            <a:spLocks noGrp="1"/>
          </p:cNvSpPr>
          <p:nvPr>
            <p:ph type="body" sz="quarter" idx="18"/>
          </p:nvPr>
        </p:nvSpPr>
        <p:spPr>
          <a:xfrm>
            <a:off x="6189094" y="2866920"/>
            <a:ext cx="2739006" cy="1008000"/>
          </a:xfrm>
        </p:spPr>
        <p:txBody>
          <a:bodyPr/>
          <a:lstStyle>
            <a:lvl1pPr>
              <a:lnSpc>
                <a:spcPts val="1650"/>
              </a:lnSpc>
              <a:defRPr sz="1400"/>
            </a:lvl1pPr>
          </a:lstStyle>
          <a:p>
            <a:pPr lvl="0"/>
            <a:r>
              <a:rPr lang="en-US"/>
              <a:t>Click to edit Master text styles</a:t>
            </a:r>
          </a:p>
        </p:txBody>
      </p:sp>
      <p:sp>
        <p:nvSpPr>
          <p:cNvPr id="17" name="Textplatzhalter 12">
            <a:extLst>
              <a:ext uri="{FF2B5EF4-FFF2-40B4-BE49-F238E27FC236}">
                <a16:creationId xmlns:a16="http://schemas.microsoft.com/office/drawing/2014/main" id="{ACBBBAB4-09CD-574F-A787-748BCE0A5886}"/>
              </a:ext>
            </a:extLst>
          </p:cNvPr>
          <p:cNvSpPr>
            <a:spLocks noGrp="1"/>
          </p:cNvSpPr>
          <p:nvPr>
            <p:ph type="body" sz="quarter" idx="26"/>
          </p:nvPr>
        </p:nvSpPr>
        <p:spPr>
          <a:xfrm>
            <a:off x="3204000" y="2503610"/>
            <a:ext cx="27360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8" name="Textplatzhalter 12">
            <a:extLst>
              <a:ext uri="{FF2B5EF4-FFF2-40B4-BE49-F238E27FC236}">
                <a16:creationId xmlns:a16="http://schemas.microsoft.com/office/drawing/2014/main" id="{458E0C7C-C98E-6F4A-8BD5-ECAC81C1383D}"/>
              </a:ext>
            </a:extLst>
          </p:cNvPr>
          <p:cNvSpPr>
            <a:spLocks noGrp="1"/>
          </p:cNvSpPr>
          <p:nvPr>
            <p:ph type="body" sz="quarter" idx="27"/>
          </p:nvPr>
        </p:nvSpPr>
        <p:spPr>
          <a:xfrm>
            <a:off x="6192100" y="2503610"/>
            <a:ext cx="27360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9" name="Textplatzhalter 12">
            <a:extLst>
              <a:ext uri="{FF2B5EF4-FFF2-40B4-BE49-F238E27FC236}">
                <a16:creationId xmlns:a16="http://schemas.microsoft.com/office/drawing/2014/main" id="{2D7DC388-DF7A-4046-8C31-5F5FDE09A744}"/>
              </a:ext>
            </a:extLst>
          </p:cNvPr>
          <p:cNvSpPr>
            <a:spLocks noGrp="1"/>
          </p:cNvSpPr>
          <p:nvPr>
            <p:ph type="body" sz="quarter" idx="28"/>
          </p:nvPr>
        </p:nvSpPr>
        <p:spPr>
          <a:xfrm>
            <a:off x="2480400" y="4252951"/>
            <a:ext cx="4183199"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Tree>
    <p:extLst>
      <p:ext uri="{BB962C8B-B14F-4D97-AF65-F5344CB8AC3E}">
        <p14:creationId xmlns:p14="http://schemas.microsoft.com/office/powerpoint/2010/main" val="900099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s/Text 3 Arrows/Summari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3147C-555F-B646-B7CB-995464B5306A}"/>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E909E3BB-1557-EA48-A9CA-F915D8EC1013}"/>
              </a:ext>
            </a:extLst>
          </p:cNvPr>
          <p:cNvSpPr>
            <a:spLocks noGrp="1"/>
          </p:cNvSpPr>
          <p:nvPr>
            <p:ph type="dt" sz="half" idx="10"/>
          </p:nvPr>
        </p:nvSpPr>
        <p:spPr/>
        <p:txBody>
          <a:bodyPr/>
          <a:lstStyle/>
          <a:p>
            <a:fld id="{61DC9AD5-D2A8-4ECD-AD48-9DF9E0A79E21}" type="datetime1">
              <a:rPr lang="nl-BE" smtClean="0"/>
              <a:t>21/02/2024</a:t>
            </a:fld>
            <a:endParaRPr lang="de-DE"/>
          </a:p>
        </p:txBody>
      </p:sp>
      <p:sp>
        <p:nvSpPr>
          <p:cNvPr id="4" name="Foliennummernplatzhalter 3">
            <a:extLst>
              <a:ext uri="{FF2B5EF4-FFF2-40B4-BE49-F238E27FC236}">
                <a16:creationId xmlns:a16="http://schemas.microsoft.com/office/drawing/2014/main" id="{848B4B47-9F5F-9349-A8F0-18BD127F31AB}"/>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6A20368E-D78B-164D-A5D3-3D8A48601B14}"/>
              </a:ext>
            </a:extLst>
          </p:cNvPr>
          <p:cNvSpPr>
            <a:spLocks noGrp="1"/>
          </p:cNvSpPr>
          <p:nvPr>
            <p:ph type="ftr" sz="quarter" idx="12"/>
          </p:nvPr>
        </p:nvSpPr>
        <p:spPr/>
        <p:txBody>
          <a:bodyPr/>
          <a:lstStyle/>
          <a:p>
            <a:endParaRPr lang="de-DE"/>
          </a:p>
        </p:txBody>
      </p:sp>
      <p:sp>
        <p:nvSpPr>
          <p:cNvPr id="6" name="Textfeld 6">
            <a:extLst>
              <a:ext uri="{FF2B5EF4-FFF2-40B4-BE49-F238E27FC236}">
                <a16:creationId xmlns:a16="http://schemas.microsoft.com/office/drawing/2014/main" id="{29042A15-6A32-5044-B00E-5049CA2DE4D1}"/>
              </a:ext>
            </a:extLst>
          </p:cNvPr>
          <p:cNvSpPr txBox="1"/>
          <p:nvPr userDrawn="1"/>
        </p:nvSpPr>
        <p:spPr bwMode="auto">
          <a:xfrm>
            <a:off x="215900" y="1192288"/>
            <a:ext cx="293350" cy="707886"/>
          </a:xfrm>
          <a:prstGeom prst="rect">
            <a:avLst/>
          </a:prstGeom>
          <a:noFill/>
        </p:spPr>
        <p:txBody>
          <a:bodyPr wrap="none" lIns="0" rIns="0" rtlCol="0" anchor="b">
            <a:noAutofit/>
          </a:bodyPr>
          <a:lstStyle/>
          <a:p>
            <a:r>
              <a:rPr lang="de-AT" sz="4000" b="1">
                <a:solidFill>
                  <a:schemeClr val="tx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7" name="Textfeld 27">
            <a:extLst>
              <a:ext uri="{FF2B5EF4-FFF2-40B4-BE49-F238E27FC236}">
                <a16:creationId xmlns:a16="http://schemas.microsoft.com/office/drawing/2014/main" id="{457BB4BC-0A30-EE4D-9100-817F00A663E8}"/>
              </a:ext>
            </a:extLst>
          </p:cNvPr>
          <p:cNvSpPr txBox="1"/>
          <p:nvPr userDrawn="1"/>
        </p:nvSpPr>
        <p:spPr bwMode="auto">
          <a:xfrm>
            <a:off x="3207585" y="1192288"/>
            <a:ext cx="293350" cy="707886"/>
          </a:xfrm>
          <a:prstGeom prst="rect">
            <a:avLst/>
          </a:prstGeom>
          <a:noFill/>
        </p:spPr>
        <p:txBody>
          <a:bodyPr wrap="none" lIns="0" rIns="0" rtlCol="0" anchor="b">
            <a:noAutofit/>
          </a:bodyPr>
          <a:lstStyle/>
          <a:p>
            <a:r>
              <a:rPr lang="de-AT" sz="4000" b="1">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8" name="Textfeld 43">
            <a:extLst>
              <a:ext uri="{FF2B5EF4-FFF2-40B4-BE49-F238E27FC236}">
                <a16:creationId xmlns:a16="http://schemas.microsoft.com/office/drawing/2014/main" id="{78921BD2-F01F-BF45-9941-94A84FDD04D7}"/>
              </a:ext>
            </a:extLst>
          </p:cNvPr>
          <p:cNvSpPr txBox="1"/>
          <p:nvPr userDrawn="1"/>
        </p:nvSpPr>
        <p:spPr bwMode="auto">
          <a:xfrm>
            <a:off x="6189094" y="1192288"/>
            <a:ext cx="293350" cy="707886"/>
          </a:xfrm>
          <a:prstGeom prst="rect">
            <a:avLst/>
          </a:prstGeom>
          <a:noFill/>
        </p:spPr>
        <p:txBody>
          <a:bodyPr wrap="none" lIns="0" rIns="0" rtlCol="0" anchor="b">
            <a:noAutofit/>
          </a:bodyPr>
          <a:lstStyle/>
          <a:p>
            <a:r>
              <a:rPr lang="de-AT" sz="4000" b="1">
                <a:solidFill>
                  <a:schemeClr val="tx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9" name="Gerader Verbinder 24">
            <a:extLst>
              <a:ext uri="{FF2B5EF4-FFF2-40B4-BE49-F238E27FC236}">
                <a16:creationId xmlns:a16="http://schemas.microsoft.com/office/drawing/2014/main" id="{8A6D8615-1124-B340-8D34-2F78AB86782A}"/>
              </a:ext>
            </a:extLst>
          </p:cNvPr>
          <p:cNvCxnSpPr>
            <a:cxnSpLocks/>
          </p:cNvCxnSpPr>
          <p:nvPr userDrawn="1"/>
        </p:nvCxnSpPr>
        <p:spPr bwMode="auto">
          <a:xfrm>
            <a:off x="240594" y="1779588"/>
            <a:ext cx="27288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39">
            <a:extLst>
              <a:ext uri="{FF2B5EF4-FFF2-40B4-BE49-F238E27FC236}">
                <a16:creationId xmlns:a16="http://schemas.microsoft.com/office/drawing/2014/main" id="{211FD8E8-9795-1944-B2DE-9C393007935C}"/>
              </a:ext>
            </a:extLst>
          </p:cNvPr>
          <p:cNvCxnSpPr>
            <a:cxnSpLocks/>
          </p:cNvCxnSpPr>
          <p:nvPr userDrawn="1"/>
        </p:nvCxnSpPr>
        <p:spPr bwMode="auto">
          <a:xfrm>
            <a:off x="3207585" y="1779588"/>
            <a:ext cx="27288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40">
            <a:extLst>
              <a:ext uri="{FF2B5EF4-FFF2-40B4-BE49-F238E27FC236}">
                <a16:creationId xmlns:a16="http://schemas.microsoft.com/office/drawing/2014/main" id="{F69767F8-45AE-3544-8534-6EBD6D6D6C15}"/>
              </a:ext>
            </a:extLst>
          </p:cNvPr>
          <p:cNvCxnSpPr>
            <a:cxnSpLocks/>
          </p:cNvCxnSpPr>
          <p:nvPr userDrawn="1"/>
        </p:nvCxnSpPr>
        <p:spPr bwMode="auto">
          <a:xfrm>
            <a:off x="6191563" y="1779588"/>
            <a:ext cx="27288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a:extLst>
              <a:ext uri="{FF2B5EF4-FFF2-40B4-BE49-F238E27FC236}">
                <a16:creationId xmlns:a16="http://schemas.microsoft.com/office/drawing/2014/main" id="{EBB2763F-1C0C-F740-8888-0FA186F0BAF0}"/>
              </a:ext>
            </a:extLst>
          </p:cNvPr>
          <p:cNvSpPr>
            <a:spLocks noGrp="1"/>
          </p:cNvSpPr>
          <p:nvPr>
            <p:ph type="body" sz="quarter" idx="13"/>
          </p:nvPr>
        </p:nvSpPr>
        <p:spPr>
          <a:xfrm>
            <a:off x="583651" y="1371600"/>
            <a:ext cx="2390400" cy="407988"/>
          </a:xfrm>
        </p:spPr>
        <p:txBody>
          <a:bodyPr anchor="b" anchorCtr="0"/>
          <a:lstStyle>
            <a:lvl1pPr marL="0" indent="0">
              <a:buNone/>
              <a:defRPr b="1"/>
            </a:lvl1pPr>
          </a:lstStyle>
          <a:p>
            <a:pPr lvl="0"/>
            <a:r>
              <a:rPr lang="en-US"/>
              <a:t>Click to edit Master text styles</a:t>
            </a:r>
          </a:p>
        </p:txBody>
      </p:sp>
      <p:sp>
        <p:nvSpPr>
          <p:cNvPr id="14" name="Textplatzhalter 12">
            <a:extLst>
              <a:ext uri="{FF2B5EF4-FFF2-40B4-BE49-F238E27FC236}">
                <a16:creationId xmlns:a16="http://schemas.microsoft.com/office/drawing/2014/main" id="{FDBD48AB-8114-D74E-B9A1-75C11AAE8381}"/>
              </a:ext>
            </a:extLst>
          </p:cNvPr>
          <p:cNvSpPr>
            <a:spLocks noGrp="1"/>
          </p:cNvSpPr>
          <p:nvPr>
            <p:ph type="body" sz="quarter" idx="14"/>
          </p:nvPr>
        </p:nvSpPr>
        <p:spPr>
          <a:xfrm>
            <a:off x="3632416" y="1371600"/>
            <a:ext cx="2304000" cy="407988"/>
          </a:xfrm>
        </p:spPr>
        <p:txBody>
          <a:bodyPr anchor="b" anchorCtr="0"/>
          <a:lstStyle>
            <a:lvl1pPr marL="0" indent="0">
              <a:buNone/>
              <a:defRPr b="1"/>
            </a:lvl1pPr>
          </a:lstStyle>
          <a:p>
            <a:pPr lvl="0"/>
            <a:r>
              <a:rPr lang="en-US"/>
              <a:t>Click to edit Master text styles</a:t>
            </a:r>
          </a:p>
        </p:txBody>
      </p:sp>
      <p:sp>
        <p:nvSpPr>
          <p:cNvPr id="15" name="Textplatzhalter 12">
            <a:extLst>
              <a:ext uri="{FF2B5EF4-FFF2-40B4-BE49-F238E27FC236}">
                <a16:creationId xmlns:a16="http://schemas.microsoft.com/office/drawing/2014/main" id="{1ABF1536-B206-D344-99E9-73AB3369B485}"/>
              </a:ext>
            </a:extLst>
          </p:cNvPr>
          <p:cNvSpPr>
            <a:spLocks noGrp="1"/>
          </p:cNvSpPr>
          <p:nvPr>
            <p:ph type="body" sz="quarter" idx="15"/>
          </p:nvPr>
        </p:nvSpPr>
        <p:spPr>
          <a:xfrm>
            <a:off x="6616394" y="1371600"/>
            <a:ext cx="2304000" cy="407988"/>
          </a:xfrm>
        </p:spPr>
        <p:txBody>
          <a:bodyPr anchor="b" anchorCtr="0"/>
          <a:lstStyle>
            <a:lvl1pPr marL="0" indent="0">
              <a:buNone/>
              <a:defRPr b="1"/>
            </a:lvl1pPr>
          </a:lstStyle>
          <a:p>
            <a:pPr lvl="0"/>
            <a:r>
              <a:rPr lang="en-US"/>
              <a:t>Click to edit Master text styles</a:t>
            </a:r>
          </a:p>
        </p:txBody>
      </p:sp>
      <p:sp>
        <p:nvSpPr>
          <p:cNvPr id="17" name="Textplatzhalter 16">
            <a:extLst>
              <a:ext uri="{FF2B5EF4-FFF2-40B4-BE49-F238E27FC236}">
                <a16:creationId xmlns:a16="http://schemas.microsoft.com/office/drawing/2014/main" id="{9CF1BB45-C7C2-E640-B54B-0D74DBC97124}"/>
              </a:ext>
            </a:extLst>
          </p:cNvPr>
          <p:cNvSpPr>
            <a:spLocks noGrp="1"/>
          </p:cNvSpPr>
          <p:nvPr>
            <p:ph type="body" sz="quarter" idx="16"/>
          </p:nvPr>
        </p:nvSpPr>
        <p:spPr>
          <a:xfrm>
            <a:off x="215900" y="1979613"/>
            <a:ext cx="2739600" cy="1368000"/>
          </a:xfrm>
        </p:spPr>
        <p:txBody>
          <a:bodyPr/>
          <a:lstStyle>
            <a:lvl1pPr>
              <a:lnSpc>
                <a:spcPts val="1650"/>
              </a:lnSpc>
              <a:defRPr sz="1400"/>
            </a:lvl1pPr>
          </a:lstStyle>
          <a:p>
            <a:pPr lvl="0"/>
            <a:r>
              <a:rPr lang="en-US"/>
              <a:t>Click to edit Master text styles</a:t>
            </a:r>
          </a:p>
        </p:txBody>
      </p:sp>
      <p:sp>
        <p:nvSpPr>
          <p:cNvPr id="18" name="Textplatzhalter 16">
            <a:extLst>
              <a:ext uri="{FF2B5EF4-FFF2-40B4-BE49-F238E27FC236}">
                <a16:creationId xmlns:a16="http://schemas.microsoft.com/office/drawing/2014/main" id="{36163D9E-B26B-9744-9A97-5ABAF985783A}"/>
              </a:ext>
            </a:extLst>
          </p:cNvPr>
          <p:cNvSpPr>
            <a:spLocks noGrp="1"/>
          </p:cNvSpPr>
          <p:nvPr>
            <p:ph type="body" sz="quarter" idx="17"/>
          </p:nvPr>
        </p:nvSpPr>
        <p:spPr>
          <a:xfrm>
            <a:off x="3207585" y="1979613"/>
            <a:ext cx="2739600" cy="1368000"/>
          </a:xfrm>
        </p:spPr>
        <p:txBody>
          <a:bodyPr/>
          <a:lstStyle>
            <a:lvl1pPr>
              <a:lnSpc>
                <a:spcPts val="1650"/>
              </a:lnSpc>
              <a:defRPr sz="1400"/>
            </a:lvl1pPr>
          </a:lstStyle>
          <a:p>
            <a:pPr lvl="0"/>
            <a:r>
              <a:rPr lang="en-US"/>
              <a:t>Click to edit Master text styles</a:t>
            </a:r>
          </a:p>
        </p:txBody>
      </p:sp>
      <p:sp>
        <p:nvSpPr>
          <p:cNvPr id="19" name="Textplatzhalter 16">
            <a:extLst>
              <a:ext uri="{FF2B5EF4-FFF2-40B4-BE49-F238E27FC236}">
                <a16:creationId xmlns:a16="http://schemas.microsoft.com/office/drawing/2014/main" id="{D1C2ED20-3C84-EB49-B066-B1CE71CE37EA}"/>
              </a:ext>
            </a:extLst>
          </p:cNvPr>
          <p:cNvSpPr>
            <a:spLocks noGrp="1"/>
          </p:cNvSpPr>
          <p:nvPr>
            <p:ph type="body" sz="quarter" idx="18"/>
          </p:nvPr>
        </p:nvSpPr>
        <p:spPr>
          <a:xfrm>
            <a:off x="6189094" y="1979613"/>
            <a:ext cx="2739006" cy="1368000"/>
          </a:xfrm>
        </p:spPr>
        <p:txBody>
          <a:bodyPr/>
          <a:lstStyle>
            <a:lvl1pPr>
              <a:lnSpc>
                <a:spcPts val="1650"/>
              </a:lnSpc>
              <a:defRPr sz="1400"/>
            </a:lvl1pPr>
          </a:lstStyle>
          <a:p>
            <a:pPr lvl="0"/>
            <a:r>
              <a:rPr lang="en-US"/>
              <a:t>Click to edit Master text styles</a:t>
            </a:r>
          </a:p>
        </p:txBody>
      </p:sp>
      <p:grpSp>
        <p:nvGrpSpPr>
          <p:cNvPr id="20" name="Gruppieren 19">
            <a:extLst>
              <a:ext uri="{FF2B5EF4-FFF2-40B4-BE49-F238E27FC236}">
                <a16:creationId xmlns:a16="http://schemas.microsoft.com/office/drawing/2014/main" id="{84E84E0E-27E8-6D4B-824E-654D4A54DF76}"/>
              </a:ext>
            </a:extLst>
          </p:cNvPr>
          <p:cNvGrpSpPr/>
          <p:nvPr userDrawn="1"/>
        </p:nvGrpSpPr>
        <p:grpSpPr>
          <a:xfrm>
            <a:off x="215900" y="3672861"/>
            <a:ext cx="2739600" cy="252000"/>
            <a:chOff x="2479126" y="2981540"/>
            <a:chExt cx="4182575" cy="501435"/>
          </a:xfrm>
        </p:grpSpPr>
        <p:cxnSp>
          <p:nvCxnSpPr>
            <p:cNvPr id="21" name="Gerade Verbindung 20">
              <a:extLst>
                <a:ext uri="{FF2B5EF4-FFF2-40B4-BE49-F238E27FC236}">
                  <a16:creationId xmlns:a16="http://schemas.microsoft.com/office/drawing/2014/main" id="{43A76EE4-CB67-6D46-9086-3C1EAE02151A}"/>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B127B98C-C94E-9A43-B2F7-AF0448D6FE4A}"/>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1CF85A1C-94E3-094E-B891-19860A9D2A54}"/>
              </a:ext>
            </a:extLst>
          </p:cNvPr>
          <p:cNvGrpSpPr/>
          <p:nvPr userDrawn="1"/>
        </p:nvGrpSpPr>
        <p:grpSpPr>
          <a:xfrm>
            <a:off x="3202200" y="3672861"/>
            <a:ext cx="2739600" cy="252000"/>
            <a:chOff x="2479126" y="2981540"/>
            <a:chExt cx="4182575" cy="501435"/>
          </a:xfrm>
        </p:grpSpPr>
        <p:cxnSp>
          <p:nvCxnSpPr>
            <p:cNvPr id="24" name="Gerade Verbindung 23">
              <a:extLst>
                <a:ext uri="{FF2B5EF4-FFF2-40B4-BE49-F238E27FC236}">
                  <a16:creationId xmlns:a16="http://schemas.microsoft.com/office/drawing/2014/main" id="{2403D81D-0862-9A48-84EE-BF388AF6FD2B}"/>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190F3B0A-4CC3-6B4E-B994-BA392F9144A6}"/>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uppieren 25">
            <a:extLst>
              <a:ext uri="{FF2B5EF4-FFF2-40B4-BE49-F238E27FC236}">
                <a16:creationId xmlns:a16="http://schemas.microsoft.com/office/drawing/2014/main" id="{8AD661F3-E6BD-5640-A7DA-0D9F34CFD6AC}"/>
              </a:ext>
            </a:extLst>
          </p:cNvPr>
          <p:cNvGrpSpPr/>
          <p:nvPr userDrawn="1"/>
        </p:nvGrpSpPr>
        <p:grpSpPr>
          <a:xfrm>
            <a:off x="6188500" y="3672861"/>
            <a:ext cx="2739600" cy="252000"/>
            <a:chOff x="2479126" y="2981540"/>
            <a:chExt cx="4182575" cy="501435"/>
          </a:xfrm>
        </p:grpSpPr>
        <p:cxnSp>
          <p:nvCxnSpPr>
            <p:cNvPr id="27" name="Gerade Verbindung 26">
              <a:extLst>
                <a:ext uri="{FF2B5EF4-FFF2-40B4-BE49-F238E27FC236}">
                  <a16:creationId xmlns:a16="http://schemas.microsoft.com/office/drawing/2014/main" id="{6125EB04-AC79-E640-8781-366383453273}"/>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1606CA38-A668-374B-A8FA-31C3437E6C1A}"/>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30" name="Textplatzhalter 29">
            <a:extLst>
              <a:ext uri="{FF2B5EF4-FFF2-40B4-BE49-F238E27FC236}">
                <a16:creationId xmlns:a16="http://schemas.microsoft.com/office/drawing/2014/main" id="{1DF08BCF-EE5B-2342-8C21-84D87837E6AD}"/>
              </a:ext>
            </a:extLst>
          </p:cNvPr>
          <p:cNvSpPr>
            <a:spLocks noGrp="1"/>
          </p:cNvSpPr>
          <p:nvPr>
            <p:ph type="body" sz="quarter" idx="19"/>
          </p:nvPr>
        </p:nvSpPr>
        <p:spPr>
          <a:xfrm>
            <a:off x="215900" y="4055901"/>
            <a:ext cx="2739600" cy="328613"/>
          </a:xfrm>
        </p:spPr>
        <p:txBody>
          <a:bodyPr/>
          <a:lstStyle>
            <a:lvl1pPr marL="0" indent="0" algn="ctr">
              <a:buNone/>
              <a:defRPr b="1"/>
            </a:lvl1pPr>
          </a:lstStyle>
          <a:p>
            <a:pPr lvl="0"/>
            <a:r>
              <a:rPr lang="en-US"/>
              <a:t>Click to edit Master text styles</a:t>
            </a:r>
          </a:p>
        </p:txBody>
      </p:sp>
      <p:sp>
        <p:nvSpPr>
          <p:cNvPr id="31" name="Textplatzhalter 29">
            <a:extLst>
              <a:ext uri="{FF2B5EF4-FFF2-40B4-BE49-F238E27FC236}">
                <a16:creationId xmlns:a16="http://schemas.microsoft.com/office/drawing/2014/main" id="{2C7ED157-3229-204B-A0AB-6CC062348F19}"/>
              </a:ext>
            </a:extLst>
          </p:cNvPr>
          <p:cNvSpPr>
            <a:spLocks noGrp="1"/>
          </p:cNvSpPr>
          <p:nvPr>
            <p:ph type="body" sz="quarter" idx="20"/>
          </p:nvPr>
        </p:nvSpPr>
        <p:spPr>
          <a:xfrm>
            <a:off x="3202200" y="4055901"/>
            <a:ext cx="2739600" cy="328613"/>
          </a:xfrm>
        </p:spPr>
        <p:txBody>
          <a:bodyPr/>
          <a:lstStyle>
            <a:lvl1pPr marL="0" indent="0" algn="ctr">
              <a:buNone/>
              <a:defRPr b="1"/>
            </a:lvl1pPr>
          </a:lstStyle>
          <a:p>
            <a:pPr lvl="0"/>
            <a:r>
              <a:rPr lang="en-US"/>
              <a:t>Click to edit Master text styles</a:t>
            </a:r>
          </a:p>
        </p:txBody>
      </p:sp>
      <p:sp>
        <p:nvSpPr>
          <p:cNvPr id="32" name="Textplatzhalter 29">
            <a:extLst>
              <a:ext uri="{FF2B5EF4-FFF2-40B4-BE49-F238E27FC236}">
                <a16:creationId xmlns:a16="http://schemas.microsoft.com/office/drawing/2014/main" id="{5472DC3E-5325-5E45-98C0-5E50AA07B9BF}"/>
              </a:ext>
            </a:extLst>
          </p:cNvPr>
          <p:cNvSpPr>
            <a:spLocks noGrp="1"/>
          </p:cNvSpPr>
          <p:nvPr>
            <p:ph type="body" sz="quarter" idx="21"/>
          </p:nvPr>
        </p:nvSpPr>
        <p:spPr>
          <a:xfrm>
            <a:off x="6188500" y="4055901"/>
            <a:ext cx="2739600" cy="328613"/>
          </a:xfrm>
        </p:spPr>
        <p:txBody>
          <a:bodyPr/>
          <a:lstStyle>
            <a:lvl1pPr marL="0" indent="0" algn="ctr">
              <a:buNone/>
              <a:defRPr b="1"/>
            </a:lvl1pPr>
          </a:lstStyle>
          <a:p>
            <a:pPr lvl="0"/>
            <a:r>
              <a:rPr lang="en-US"/>
              <a:t>Click to edit Master text styles</a:t>
            </a:r>
          </a:p>
        </p:txBody>
      </p:sp>
    </p:spTree>
    <p:extLst>
      <p:ext uri="{BB962C8B-B14F-4D97-AF65-F5344CB8AC3E}">
        <p14:creationId xmlns:p14="http://schemas.microsoft.com/office/powerpoint/2010/main" val="3798011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s/Text 4 Arrows/Summari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730BC-D739-5643-8CB3-FD6926D3CC26}"/>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9E28C107-7D25-D94C-BF44-D3DAB28893B5}"/>
              </a:ext>
            </a:extLst>
          </p:cNvPr>
          <p:cNvSpPr>
            <a:spLocks noGrp="1"/>
          </p:cNvSpPr>
          <p:nvPr>
            <p:ph type="dt" sz="half" idx="10"/>
          </p:nvPr>
        </p:nvSpPr>
        <p:spPr/>
        <p:txBody>
          <a:bodyPr/>
          <a:lstStyle/>
          <a:p>
            <a:fld id="{A65308AE-DF20-4055-B34D-6F41375B6175}" type="datetime1">
              <a:rPr lang="nl-BE" smtClean="0"/>
              <a:t>21/02/2024</a:t>
            </a:fld>
            <a:endParaRPr lang="de-DE"/>
          </a:p>
        </p:txBody>
      </p:sp>
      <p:sp>
        <p:nvSpPr>
          <p:cNvPr id="4" name="Foliennummernplatzhalter 3">
            <a:extLst>
              <a:ext uri="{FF2B5EF4-FFF2-40B4-BE49-F238E27FC236}">
                <a16:creationId xmlns:a16="http://schemas.microsoft.com/office/drawing/2014/main" id="{718CF2CE-C0F7-6545-8F1B-A77ABB171D4C}"/>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008CBB0E-B1B6-2E47-B5E7-5510F3F0A21B}"/>
              </a:ext>
            </a:extLst>
          </p:cNvPr>
          <p:cNvSpPr>
            <a:spLocks noGrp="1"/>
          </p:cNvSpPr>
          <p:nvPr>
            <p:ph type="ftr" sz="quarter" idx="12"/>
          </p:nvPr>
        </p:nvSpPr>
        <p:spPr/>
        <p:txBody>
          <a:bodyPr/>
          <a:lstStyle/>
          <a:p>
            <a:endParaRPr lang="de-DE"/>
          </a:p>
        </p:txBody>
      </p:sp>
      <p:sp>
        <p:nvSpPr>
          <p:cNvPr id="6" name="Textfeld 6">
            <a:extLst>
              <a:ext uri="{FF2B5EF4-FFF2-40B4-BE49-F238E27FC236}">
                <a16:creationId xmlns:a16="http://schemas.microsoft.com/office/drawing/2014/main" id="{D15D0172-E875-7B41-91BA-ADC99B0237E6}"/>
              </a:ext>
            </a:extLst>
          </p:cNvPr>
          <p:cNvSpPr txBox="1"/>
          <p:nvPr userDrawn="1"/>
        </p:nvSpPr>
        <p:spPr bwMode="auto">
          <a:xfrm>
            <a:off x="215900" y="1192288"/>
            <a:ext cx="293350" cy="707886"/>
          </a:xfrm>
          <a:prstGeom prst="rect">
            <a:avLst/>
          </a:prstGeom>
          <a:noFill/>
        </p:spPr>
        <p:txBody>
          <a:bodyPr wrap="none" lIns="0" rIns="0" rtlCol="0" anchor="b">
            <a:noAutofit/>
          </a:bodyPr>
          <a:lstStyle/>
          <a:p>
            <a:r>
              <a:rPr lang="de-AT" sz="4000" b="1">
                <a:solidFill>
                  <a:schemeClr val="tx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7" name="Textfeld 27">
            <a:extLst>
              <a:ext uri="{FF2B5EF4-FFF2-40B4-BE49-F238E27FC236}">
                <a16:creationId xmlns:a16="http://schemas.microsoft.com/office/drawing/2014/main" id="{D0B09F6C-F22F-0345-8CDC-D249CB56A374}"/>
              </a:ext>
            </a:extLst>
          </p:cNvPr>
          <p:cNvSpPr txBox="1"/>
          <p:nvPr userDrawn="1"/>
        </p:nvSpPr>
        <p:spPr bwMode="auto">
          <a:xfrm>
            <a:off x="2446767" y="1192288"/>
            <a:ext cx="293350" cy="707886"/>
          </a:xfrm>
          <a:prstGeom prst="rect">
            <a:avLst/>
          </a:prstGeom>
          <a:noFill/>
        </p:spPr>
        <p:txBody>
          <a:bodyPr wrap="none" lIns="0" rIns="0" rtlCol="0" anchor="b">
            <a:noAutofit/>
          </a:bodyPr>
          <a:lstStyle/>
          <a:p>
            <a:r>
              <a:rPr lang="de-AT" sz="4000" b="1">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8" name="Textfeld 43">
            <a:extLst>
              <a:ext uri="{FF2B5EF4-FFF2-40B4-BE49-F238E27FC236}">
                <a16:creationId xmlns:a16="http://schemas.microsoft.com/office/drawing/2014/main" id="{6E1413B2-70A5-EC43-85A2-EBF91C7C35DF}"/>
              </a:ext>
            </a:extLst>
          </p:cNvPr>
          <p:cNvSpPr txBox="1"/>
          <p:nvPr userDrawn="1"/>
        </p:nvSpPr>
        <p:spPr bwMode="auto">
          <a:xfrm>
            <a:off x="4677634" y="1192288"/>
            <a:ext cx="293350" cy="707886"/>
          </a:xfrm>
          <a:prstGeom prst="rect">
            <a:avLst/>
          </a:prstGeom>
          <a:noFill/>
        </p:spPr>
        <p:txBody>
          <a:bodyPr wrap="none" lIns="0" rIns="0" rtlCol="0" anchor="b">
            <a:noAutofit/>
          </a:bodyPr>
          <a:lstStyle/>
          <a:p>
            <a:r>
              <a:rPr lang="de-AT" sz="4000" b="1">
                <a:solidFill>
                  <a:schemeClr val="tx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9" name="Gerader Verbinder 24">
            <a:extLst>
              <a:ext uri="{FF2B5EF4-FFF2-40B4-BE49-F238E27FC236}">
                <a16:creationId xmlns:a16="http://schemas.microsoft.com/office/drawing/2014/main" id="{747A9552-50C6-F948-ADFD-67B732D58B40}"/>
              </a:ext>
            </a:extLst>
          </p:cNvPr>
          <p:cNvCxnSpPr>
            <a:cxnSpLocks/>
          </p:cNvCxnSpPr>
          <p:nvPr userDrawn="1"/>
        </p:nvCxnSpPr>
        <p:spPr bwMode="auto">
          <a:xfrm>
            <a:off x="240594" y="1779588"/>
            <a:ext cx="201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39">
            <a:extLst>
              <a:ext uri="{FF2B5EF4-FFF2-40B4-BE49-F238E27FC236}">
                <a16:creationId xmlns:a16="http://schemas.microsoft.com/office/drawing/2014/main" id="{AD61232C-B302-464C-832E-E309DA7788B6}"/>
              </a:ext>
            </a:extLst>
          </p:cNvPr>
          <p:cNvCxnSpPr>
            <a:cxnSpLocks/>
          </p:cNvCxnSpPr>
          <p:nvPr userDrawn="1"/>
        </p:nvCxnSpPr>
        <p:spPr bwMode="auto">
          <a:xfrm>
            <a:off x="2446767" y="1779588"/>
            <a:ext cx="201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40">
            <a:extLst>
              <a:ext uri="{FF2B5EF4-FFF2-40B4-BE49-F238E27FC236}">
                <a16:creationId xmlns:a16="http://schemas.microsoft.com/office/drawing/2014/main" id="{DC5D0039-2291-CE40-8987-82A906617F2B}"/>
              </a:ext>
            </a:extLst>
          </p:cNvPr>
          <p:cNvCxnSpPr>
            <a:cxnSpLocks/>
          </p:cNvCxnSpPr>
          <p:nvPr userDrawn="1"/>
        </p:nvCxnSpPr>
        <p:spPr bwMode="auto">
          <a:xfrm>
            <a:off x="4677634" y="1779588"/>
            <a:ext cx="201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platzhalter 12">
            <a:extLst>
              <a:ext uri="{FF2B5EF4-FFF2-40B4-BE49-F238E27FC236}">
                <a16:creationId xmlns:a16="http://schemas.microsoft.com/office/drawing/2014/main" id="{A36D390E-1B37-C941-9895-04AF559FE9E5}"/>
              </a:ext>
            </a:extLst>
          </p:cNvPr>
          <p:cNvSpPr>
            <a:spLocks noGrp="1"/>
          </p:cNvSpPr>
          <p:nvPr>
            <p:ph type="body" sz="quarter" idx="13"/>
          </p:nvPr>
        </p:nvSpPr>
        <p:spPr>
          <a:xfrm>
            <a:off x="583200" y="1371600"/>
            <a:ext cx="1671050" cy="407988"/>
          </a:xfrm>
        </p:spPr>
        <p:txBody>
          <a:bodyPr anchor="b" anchorCtr="0"/>
          <a:lstStyle>
            <a:lvl1pPr marL="0" indent="0">
              <a:buNone/>
              <a:defRPr b="1"/>
            </a:lvl1pPr>
          </a:lstStyle>
          <a:p>
            <a:pPr lvl="0"/>
            <a:r>
              <a:rPr lang="en-US"/>
              <a:t>Click to edit Master text styles</a:t>
            </a:r>
          </a:p>
        </p:txBody>
      </p:sp>
      <p:sp>
        <p:nvSpPr>
          <p:cNvPr id="13" name="Textplatzhalter 12">
            <a:extLst>
              <a:ext uri="{FF2B5EF4-FFF2-40B4-BE49-F238E27FC236}">
                <a16:creationId xmlns:a16="http://schemas.microsoft.com/office/drawing/2014/main" id="{0899E5F9-FDBC-9244-8A78-0547DD03387C}"/>
              </a:ext>
            </a:extLst>
          </p:cNvPr>
          <p:cNvSpPr>
            <a:spLocks noGrp="1"/>
          </p:cNvSpPr>
          <p:nvPr>
            <p:ph type="body" sz="quarter" idx="14"/>
          </p:nvPr>
        </p:nvSpPr>
        <p:spPr>
          <a:xfrm>
            <a:off x="2882367" y="1371600"/>
            <a:ext cx="1584000" cy="407988"/>
          </a:xfrm>
        </p:spPr>
        <p:txBody>
          <a:bodyPr anchor="b" anchorCtr="0"/>
          <a:lstStyle>
            <a:lvl1pPr marL="0" indent="0">
              <a:buNone/>
              <a:defRPr b="1"/>
            </a:lvl1pPr>
          </a:lstStyle>
          <a:p>
            <a:pPr lvl="0"/>
            <a:r>
              <a:rPr lang="en-US"/>
              <a:t>Click to edit Master text styles</a:t>
            </a:r>
          </a:p>
        </p:txBody>
      </p:sp>
      <p:sp>
        <p:nvSpPr>
          <p:cNvPr id="14" name="Textplatzhalter 12">
            <a:extLst>
              <a:ext uri="{FF2B5EF4-FFF2-40B4-BE49-F238E27FC236}">
                <a16:creationId xmlns:a16="http://schemas.microsoft.com/office/drawing/2014/main" id="{FF6A1D2B-2AC0-FC4C-8551-9A06D5E00C57}"/>
              </a:ext>
            </a:extLst>
          </p:cNvPr>
          <p:cNvSpPr>
            <a:spLocks noGrp="1"/>
          </p:cNvSpPr>
          <p:nvPr>
            <p:ph type="body" sz="quarter" idx="15"/>
          </p:nvPr>
        </p:nvSpPr>
        <p:spPr>
          <a:xfrm>
            <a:off x="5113234" y="1371600"/>
            <a:ext cx="1584000" cy="407988"/>
          </a:xfrm>
        </p:spPr>
        <p:txBody>
          <a:bodyPr anchor="b" anchorCtr="0"/>
          <a:lstStyle>
            <a:lvl1pPr marL="0" indent="0">
              <a:buNone/>
              <a:defRPr b="1"/>
            </a:lvl1pPr>
          </a:lstStyle>
          <a:p>
            <a:pPr lvl="0"/>
            <a:r>
              <a:rPr lang="en-US"/>
              <a:t>Click to edit Master text styles</a:t>
            </a:r>
          </a:p>
        </p:txBody>
      </p:sp>
      <p:sp>
        <p:nvSpPr>
          <p:cNvPr id="15" name="Textplatzhalter 16">
            <a:extLst>
              <a:ext uri="{FF2B5EF4-FFF2-40B4-BE49-F238E27FC236}">
                <a16:creationId xmlns:a16="http://schemas.microsoft.com/office/drawing/2014/main" id="{EC350A47-C234-9C4F-ABA3-AB7BC846367B}"/>
              </a:ext>
            </a:extLst>
          </p:cNvPr>
          <p:cNvSpPr>
            <a:spLocks noGrp="1"/>
          </p:cNvSpPr>
          <p:nvPr>
            <p:ph type="body" sz="quarter" idx="16"/>
          </p:nvPr>
        </p:nvSpPr>
        <p:spPr>
          <a:xfrm>
            <a:off x="215900" y="1979613"/>
            <a:ext cx="2019600" cy="1368000"/>
          </a:xfrm>
        </p:spPr>
        <p:txBody>
          <a:bodyPr/>
          <a:lstStyle>
            <a:lvl1pPr>
              <a:lnSpc>
                <a:spcPts val="1650"/>
              </a:lnSpc>
              <a:defRPr sz="1400"/>
            </a:lvl1pPr>
          </a:lstStyle>
          <a:p>
            <a:pPr lvl="0"/>
            <a:r>
              <a:rPr lang="en-US"/>
              <a:t>Click to edit Master text styles</a:t>
            </a:r>
          </a:p>
        </p:txBody>
      </p:sp>
      <p:sp>
        <p:nvSpPr>
          <p:cNvPr id="16" name="Textplatzhalter 16">
            <a:extLst>
              <a:ext uri="{FF2B5EF4-FFF2-40B4-BE49-F238E27FC236}">
                <a16:creationId xmlns:a16="http://schemas.microsoft.com/office/drawing/2014/main" id="{366EE200-C65C-6946-9FE5-12219776DFED}"/>
              </a:ext>
            </a:extLst>
          </p:cNvPr>
          <p:cNvSpPr>
            <a:spLocks noGrp="1"/>
          </p:cNvSpPr>
          <p:nvPr>
            <p:ph type="body" sz="quarter" idx="17"/>
          </p:nvPr>
        </p:nvSpPr>
        <p:spPr>
          <a:xfrm>
            <a:off x="2446767" y="1979613"/>
            <a:ext cx="2019600" cy="1368000"/>
          </a:xfrm>
        </p:spPr>
        <p:txBody>
          <a:bodyPr/>
          <a:lstStyle>
            <a:lvl1pPr>
              <a:lnSpc>
                <a:spcPts val="1650"/>
              </a:lnSpc>
              <a:defRPr sz="1400"/>
            </a:lvl1pPr>
          </a:lstStyle>
          <a:p>
            <a:pPr lvl="0"/>
            <a:r>
              <a:rPr lang="en-US"/>
              <a:t>Click to edit Master text styles</a:t>
            </a:r>
          </a:p>
        </p:txBody>
      </p:sp>
      <p:sp>
        <p:nvSpPr>
          <p:cNvPr id="17" name="Textplatzhalter 16">
            <a:extLst>
              <a:ext uri="{FF2B5EF4-FFF2-40B4-BE49-F238E27FC236}">
                <a16:creationId xmlns:a16="http://schemas.microsoft.com/office/drawing/2014/main" id="{B2133F90-4E11-9B40-9994-052CAE33715E}"/>
              </a:ext>
            </a:extLst>
          </p:cNvPr>
          <p:cNvSpPr>
            <a:spLocks noGrp="1"/>
          </p:cNvSpPr>
          <p:nvPr>
            <p:ph type="body" sz="quarter" idx="18"/>
          </p:nvPr>
        </p:nvSpPr>
        <p:spPr>
          <a:xfrm>
            <a:off x="4677634" y="1979613"/>
            <a:ext cx="2019600" cy="1368000"/>
          </a:xfrm>
        </p:spPr>
        <p:txBody>
          <a:bodyPr/>
          <a:lstStyle>
            <a:lvl1pPr>
              <a:lnSpc>
                <a:spcPts val="1650"/>
              </a:lnSpc>
              <a:defRPr sz="1400"/>
            </a:lvl1pPr>
          </a:lstStyle>
          <a:p>
            <a:pPr lvl="0"/>
            <a:r>
              <a:rPr lang="en-US"/>
              <a:t>Click to edit Master text styles</a:t>
            </a:r>
          </a:p>
        </p:txBody>
      </p:sp>
      <p:grpSp>
        <p:nvGrpSpPr>
          <p:cNvPr id="18" name="Gruppieren 17">
            <a:extLst>
              <a:ext uri="{FF2B5EF4-FFF2-40B4-BE49-F238E27FC236}">
                <a16:creationId xmlns:a16="http://schemas.microsoft.com/office/drawing/2014/main" id="{61DCA09F-6C4E-F246-87C0-CEB2E98B99B0}"/>
              </a:ext>
            </a:extLst>
          </p:cNvPr>
          <p:cNvGrpSpPr/>
          <p:nvPr userDrawn="1"/>
        </p:nvGrpSpPr>
        <p:grpSpPr>
          <a:xfrm>
            <a:off x="215900" y="3665085"/>
            <a:ext cx="2019600" cy="252000"/>
            <a:chOff x="2479126" y="2981540"/>
            <a:chExt cx="4182575" cy="501435"/>
          </a:xfrm>
        </p:grpSpPr>
        <p:cxnSp>
          <p:nvCxnSpPr>
            <p:cNvPr id="19" name="Gerade Verbindung 18">
              <a:extLst>
                <a:ext uri="{FF2B5EF4-FFF2-40B4-BE49-F238E27FC236}">
                  <a16:creationId xmlns:a16="http://schemas.microsoft.com/office/drawing/2014/main" id="{E148FB2F-99C6-914C-AB5E-4AFC7C501923}"/>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69A4AEBE-D613-8D4D-9CD3-03F46158B6FA}"/>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27" name="Textplatzhalter 29">
            <a:extLst>
              <a:ext uri="{FF2B5EF4-FFF2-40B4-BE49-F238E27FC236}">
                <a16:creationId xmlns:a16="http://schemas.microsoft.com/office/drawing/2014/main" id="{EE74EB29-29C3-014F-8712-C7F9C8D1AEBB}"/>
              </a:ext>
            </a:extLst>
          </p:cNvPr>
          <p:cNvSpPr>
            <a:spLocks noGrp="1"/>
          </p:cNvSpPr>
          <p:nvPr>
            <p:ph type="body" sz="quarter" idx="19"/>
          </p:nvPr>
        </p:nvSpPr>
        <p:spPr>
          <a:xfrm>
            <a:off x="215900" y="4048125"/>
            <a:ext cx="2019600" cy="328613"/>
          </a:xfrm>
        </p:spPr>
        <p:txBody>
          <a:bodyPr/>
          <a:lstStyle>
            <a:lvl1pPr marL="0" indent="0" algn="ctr">
              <a:buNone/>
              <a:defRPr b="1"/>
            </a:lvl1pPr>
          </a:lstStyle>
          <a:p>
            <a:pPr lvl="0"/>
            <a:r>
              <a:rPr lang="en-US"/>
              <a:t>Click to edit Master text styles</a:t>
            </a:r>
          </a:p>
        </p:txBody>
      </p:sp>
      <p:sp>
        <p:nvSpPr>
          <p:cNvPr id="28" name="Textplatzhalter 29">
            <a:extLst>
              <a:ext uri="{FF2B5EF4-FFF2-40B4-BE49-F238E27FC236}">
                <a16:creationId xmlns:a16="http://schemas.microsoft.com/office/drawing/2014/main" id="{C7C117AF-D3B0-ED47-A559-45FA5D62DFB8}"/>
              </a:ext>
            </a:extLst>
          </p:cNvPr>
          <p:cNvSpPr>
            <a:spLocks noGrp="1"/>
          </p:cNvSpPr>
          <p:nvPr>
            <p:ph type="body" sz="quarter" idx="20"/>
          </p:nvPr>
        </p:nvSpPr>
        <p:spPr>
          <a:xfrm>
            <a:off x="2446767" y="4048125"/>
            <a:ext cx="2019600" cy="328613"/>
          </a:xfrm>
        </p:spPr>
        <p:txBody>
          <a:bodyPr/>
          <a:lstStyle>
            <a:lvl1pPr marL="0" indent="0" algn="ctr">
              <a:buNone/>
              <a:defRPr b="1"/>
            </a:lvl1pPr>
          </a:lstStyle>
          <a:p>
            <a:pPr lvl="0"/>
            <a:r>
              <a:rPr lang="en-US"/>
              <a:t>Click to edit Master text styles</a:t>
            </a:r>
          </a:p>
        </p:txBody>
      </p:sp>
      <p:sp>
        <p:nvSpPr>
          <p:cNvPr id="29" name="Textplatzhalter 29">
            <a:extLst>
              <a:ext uri="{FF2B5EF4-FFF2-40B4-BE49-F238E27FC236}">
                <a16:creationId xmlns:a16="http://schemas.microsoft.com/office/drawing/2014/main" id="{55D83FA7-B8F1-794E-81B3-D5FFEB6A7B70}"/>
              </a:ext>
            </a:extLst>
          </p:cNvPr>
          <p:cNvSpPr>
            <a:spLocks noGrp="1"/>
          </p:cNvSpPr>
          <p:nvPr>
            <p:ph type="body" sz="quarter" idx="21"/>
          </p:nvPr>
        </p:nvSpPr>
        <p:spPr>
          <a:xfrm>
            <a:off x="4677634" y="4048125"/>
            <a:ext cx="2019600" cy="328613"/>
          </a:xfrm>
        </p:spPr>
        <p:txBody>
          <a:bodyPr/>
          <a:lstStyle>
            <a:lvl1pPr marL="0" indent="0" algn="ctr">
              <a:buNone/>
              <a:defRPr b="1"/>
            </a:lvl1pPr>
          </a:lstStyle>
          <a:p>
            <a:pPr lvl="0"/>
            <a:r>
              <a:rPr lang="en-US"/>
              <a:t>Click to edit Master text styles</a:t>
            </a:r>
          </a:p>
        </p:txBody>
      </p:sp>
      <p:grpSp>
        <p:nvGrpSpPr>
          <p:cNvPr id="30" name="Gruppieren 29">
            <a:extLst>
              <a:ext uri="{FF2B5EF4-FFF2-40B4-BE49-F238E27FC236}">
                <a16:creationId xmlns:a16="http://schemas.microsoft.com/office/drawing/2014/main" id="{FBBFCF65-24D5-864B-B0EF-D52BD8E36FD0}"/>
              </a:ext>
            </a:extLst>
          </p:cNvPr>
          <p:cNvGrpSpPr/>
          <p:nvPr userDrawn="1"/>
        </p:nvGrpSpPr>
        <p:grpSpPr>
          <a:xfrm>
            <a:off x="2446767" y="3665085"/>
            <a:ext cx="2019600" cy="252000"/>
            <a:chOff x="2479126" y="2981540"/>
            <a:chExt cx="4182575" cy="501435"/>
          </a:xfrm>
        </p:grpSpPr>
        <p:cxnSp>
          <p:nvCxnSpPr>
            <p:cNvPr id="31" name="Gerade Verbindung 30">
              <a:extLst>
                <a:ext uri="{FF2B5EF4-FFF2-40B4-BE49-F238E27FC236}">
                  <a16:creationId xmlns:a16="http://schemas.microsoft.com/office/drawing/2014/main" id="{E18F4119-CC52-F94D-9A3F-4581B3B47457}"/>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666C1E38-4DAE-B843-8823-D436427D1B69}"/>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33" name="Gruppieren 32">
            <a:extLst>
              <a:ext uri="{FF2B5EF4-FFF2-40B4-BE49-F238E27FC236}">
                <a16:creationId xmlns:a16="http://schemas.microsoft.com/office/drawing/2014/main" id="{26ECD45F-FD4E-4D44-BCFA-AFF8A95EF511}"/>
              </a:ext>
            </a:extLst>
          </p:cNvPr>
          <p:cNvGrpSpPr/>
          <p:nvPr userDrawn="1"/>
        </p:nvGrpSpPr>
        <p:grpSpPr>
          <a:xfrm>
            <a:off x="4677634" y="3665085"/>
            <a:ext cx="2019600" cy="252000"/>
            <a:chOff x="2479126" y="2981540"/>
            <a:chExt cx="4182575" cy="501435"/>
          </a:xfrm>
        </p:grpSpPr>
        <p:cxnSp>
          <p:nvCxnSpPr>
            <p:cNvPr id="34" name="Gerade Verbindung 33">
              <a:extLst>
                <a:ext uri="{FF2B5EF4-FFF2-40B4-BE49-F238E27FC236}">
                  <a16:creationId xmlns:a16="http://schemas.microsoft.com/office/drawing/2014/main" id="{2F6ED664-B083-594F-8DFD-DC883A3C5E3C}"/>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300E1063-779B-A949-92CF-6D0844E45EC8}"/>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440A1FD0-4F89-B447-B13D-1BF3A796D352}"/>
              </a:ext>
            </a:extLst>
          </p:cNvPr>
          <p:cNvGrpSpPr/>
          <p:nvPr userDrawn="1"/>
        </p:nvGrpSpPr>
        <p:grpSpPr>
          <a:xfrm>
            <a:off x="6908500" y="3665085"/>
            <a:ext cx="2019600" cy="252000"/>
            <a:chOff x="2479126" y="2981540"/>
            <a:chExt cx="4182575" cy="501435"/>
          </a:xfrm>
        </p:grpSpPr>
        <p:cxnSp>
          <p:nvCxnSpPr>
            <p:cNvPr id="37" name="Gerade Verbindung 36">
              <a:extLst>
                <a:ext uri="{FF2B5EF4-FFF2-40B4-BE49-F238E27FC236}">
                  <a16:creationId xmlns:a16="http://schemas.microsoft.com/office/drawing/2014/main" id="{8C801073-81E0-4A41-9160-049BC0EDDAB1}"/>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5664F945-99AE-4D4A-9ADE-8978F8CFED7D}"/>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39" name="Textplatzhalter 29">
            <a:extLst>
              <a:ext uri="{FF2B5EF4-FFF2-40B4-BE49-F238E27FC236}">
                <a16:creationId xmlns:a16="http://schemas.microsoft.com/office/drawing/2014/main" id="{9267F91A-5E53-A549-928D-F89511864663}"/>
              </a:ext>
            </a:extLst>
          </p:cNvPr>
          <p:cNvSpPr>
            <a:spLocks noGrp="1"/>
          </p:cNvSpPr>
          <p:nvPr>
            <p:ph type="body" sz="quarter" idx="22"/>
          </p:nvPr>
        </p:nvSpPr>
        <p:spPr>
          <a:xfrm>
            <a:off x="6908500" y="4048125"/>
            <a:ext cx="2019600" cy="328613"/>
          </a:xfrm>
        </p:spPr>
        <p:txBody>
          <a:bodyPr/>
          <a:lstStyle>
            <a:lvl1pPr marL="0" indent="0" algn="ctr">
              <a:buNone/>
              <a:defRPr b="1"/>
            </a:lvl1pPr>
          </a:lstStyle>
          <a:p>
            <a:pPr lvl="0"/>
            <a:r>
              <a:rPr lang="en-US"/>
              <a:t>Click to edit Master text styles</a:t>
            </a:r>
          </a:p>
        </p:txBody>
      </p:sp>
      <p:sp>
        <p:nvSpPr>
          <p:cNvPr id="40" name="Textfeld 43">
            <a:extLst>
              <a:ext uri="{FF2B5EF4-FFF2-40B4-BE49-F238E27FC236}">
                <a16:creationId xmlns:a16="http://schemas.microsoft.com/office/drawing/2014/main" id="{480E151A-A729-C84C-9310-DA7566CFAFCD}"/>
              </a:ext>
            </a:extLst>
          </p:cNvPr>
          <p:cNvSpPr txBox="1"/>
          <p:nvPr userDrawn="1"/>
        </p:nvSpPr>
        <p:spPr bwMode="auto">
          <a:xfrm>
            <a:off x="6908500" y="1192288"/>
            <a:ext cx="293350" cy="707886"/>
          </a:xfrm>
          <a:prstGeom prst="rect">
            <a:avLst/>
          </a:prstGeom>
          <a:noFill/>
        </p:spPr>
        <p:txBody>
          <a:bodyPr wrap="none" lIns="0" rIns="0" rtlCol="0" anchor="b">
            <a:noAutofit/>
          </a:bodyPr>
          <a:lstStyle/>
          <a:p>
            <a:r>
              <a:rPr lang="de-AT" sz="4000" b="1">
                <a:solidFill>
                  <a:schemeClr val="tx1"/>
                </a:solidFill>
                <a:latin typeface="Open Sans" panose="020B0606030504020204" pitchFamily="34" charset="0"/>
                <a:ea typeface="Open Sans" panose="020B0606030504020204" pitchFamily="34" charset="0"/>
                <a:cs typeface="Open Sans" panose="020B0606030504020204" pitchFamily="34" charset="0"/>
              </a:rPr>
              <a:t>4</a:t>
            </a:r>
          </a:p>
        </p:txBody>
      </p:sp>
      <p:cxnSp>
        <p:nvCxnSpPr>
          <p:cNvPr id="41" name="Gerader Verbinder 40">
            <a:extLst>
              <a:ext uri="{FF2B5EF4-FFF2-40B4-BE49-F238E27FC236}">
                <a16:creationId xmlns:a16="http://schemas.microsoft.com/office/drawing/2014/main" id="{DC53D16C-B0D3-EC46-A476-115942C0669C}"/>
              </a:ext>
            </a:extLst>
          </p:cNvPr>
          <p:cNvCxnSpPr>
            <a:cxnSpLocks/>
          </p:cNvCxnSpPr>
          <p:nvPr userDrawn="1"/>
        </p:nvCxnSpPr>
        <p:spPr bwMode="auto">
          <a:xfrm>
            <a:off x="6908500" y="1779588"/>
            <a:ext cx="201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platzhalter 12">
            <a:extLst>
              <a:ext uri="{FF2B5EF4-FFF2-40B4-BE49-F238E27FC236}">
                <a16:creationId xmlns:a16="http://schemas.microsoft.com/office/drawing/2014/main" id="{A986E7E7-1C27-CB4E-A899-97D5914E96E8}"/>
              </a:ext>
            </a:extLst>
          </p:cNvPr>
          <p:cNvSpPr>
            <a:spLocks noGrp="1"/>
          </p:cNvSpPr>
          <p:nvPr>
            <p:ph type="body" sz="quarter" idx="23"/>
          </p:nvPr>
        </p:nvSpPr>
        <p:spPr>
          <a:xfrm>
            <a:off x="7344100" y="1371600"/>
            <a:ext cx="1584000" cy="407988"/>
          </a:xfrm>
        </p:spPr>
        <p:txBody>
          <a:bodyPr anchor="b" anchorCtr="0"/>
          <a:lstStyle>
            <a:lvl1pPr marL="0" indent="0">
              <a:buNone/>
              <a:defRPr b="1"/>
            </a:lvl1pPr>
          </a:lstStyle>
          <a:p>
            <a:pPr lvl="0"/>
            <a:r>
              <a:rPr lang="en-US"/>
              <a:t>Click to edit Master text styles</a:t>
            </a:r>
          </a:p>
        </p:txBody>
      </p:sp>
      <p:sp>
        <p:nvSpPr>
          <p:cNvPr id="43" name="Textplatzhalter 16">
            <a:extLst>
              <a:ext uri="{FF2B5EF4-FFF2-40B4-BE49-F238E27FC236}">
                <a16:creationId xmlns:a16="http://schemas.microsoft.com/office/drawing/2014/main" id="{EAAA676C-72A3-E94D-808A-EF8E3EB3D53F}"/>
              </a:ext>
            </a:extLst>
          </p:cNvPr>
          <p:cNvSpPr>
            <a:spLocks noGrp="1"/>
          </p:cNvSpPr>
          <p:nvPr>
            <p:ph type="body" sz="quarter" idx="24"/>
          </p:nvPr>
        </p:nvSpPr>
        <p:spPr>
          <a:xfrm>
            <a:off x="6908500" y="1979613"/>
            <a:ext cx="2019600" cy="1368000"/>
          </a:xfrm>
        </p:spPr>
        <p:txBody>
          <a:bodyPr/>
          <a:lstStyle>
            <a:lvl1pPr>
              <a:lnSpc>
                <a:spcPts val="1650"/>
              </a:lnSpc>
              <a:defRPr sz="1400"/>
            </a:lvl1pPr>
          </a:lstStyle>
          <a:p>
            <a:pPr lvl="0"/>
            <a:r>
              <a:rPr lang="en-US"/>
              <a:t>Click to edit Master text styles</a:t>
            </a:r>
          </a:p>
        </p:txBody>
      </p:sp>
    </p:spTree>
    <p:extLst>
      <p:ext uri="{BB962C8B-B14F-4D97-AF65-F5344CB8AC3E}">
        <p14:creationId xmlns:p14="http://schemas.microsoft.com/office/powerpoint/2010/main" val="1659214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ictures/Columns+4 Subheads+Summa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C4207-3FC3-E34B-9DEA-452B59827AD4}"/>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92F99329-813F-104F-B1E6-E18882762649}"/>
              </a:ext>
            </a:extLst>
          </p:cNvPr>
          <p:cNvSpPr>
            <a:spLocks noGrp="1"/>
          </p:cNvSpPr>
          <p:nvPr>
            <p:ph type="dt" sz="half" idx="10"/>
          </p:nvPr>
        </p:nvSpPr>
        <p:spPr/>
        <p:txBody>
          <a:bodyPr/>
          <a:lstStyle/>
          <a:p>
            <a:fld id="{7ED21CE7-845B-4323-BC72-0CE6C0DEB345}" type="datetime1">
              <a:rPr lang="nl-BE" smtClean="0"/>
              <a:t>21/02/2024</a:t>
            </a:fld>
            <a:endParaRPr lang="de-DE"/>
          </a:p>
        </p:txBody>
      </p:sp>
      <p:sp>
        <p:nvSpPr>
          <p:cNvPr id="4" name="Foliennummernplatzhalter 3">
            <a:extLst>
              <a:ext uri="{FF2B5EF4-FFF2-40B4-BE49-F238E27FC236}">
                <a16:creationId xmlns:a16="http://schemas.microsoft.com/office/drawing/2014/main" id="{68A11B4D-9977-BB43-8309-57CC24876711}"/>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92DDA68F-2375-314C-B73F-082CE58193F9}"/>
              </a:ext>
            </a:extLst>
          </p:cNvPr>
          <p:cNvSpPr>
            <a:spLocks noGrp="1"/>
          </p:cNvSpPr>
          <p:nvPr>
            <p:ph type="ftr" sz="quarter" idx="12"/>
          </p:nvPr>
        </p:nvSpPr>
        <p:spPr/>
        <p:txBody>
          <a:bodyPr/>
          <a:lstStyle/>
          <a:p>
            <a:endParaRPr lang="de-DE"/>
          </a:p>
        </p:txBody>
      </p:sp>
      <p:grpSp>
        <p:nvGrpSpPr>
          <p:cNvPr id="6" name="Gruppieren 5">
            <a:extLst>
              <a:ext uri="{FF2B5EF4-FFF2-40B4-BE49-F238E27FC236}">
                <a16:creationId xmlns:a16="http://schemas.microsoft.com/office/drawing/2014/main" id="{F82FAF6F-FC62-8441-A9E9-964498D625A9}"/>
              </a:ext>
            </a:extLst>
          </p:cNvPr>
          <p:cNvGrpSpPr/>
          <p:nvPr userDrawn="1"/>
        </p:nvGrpSpPr>
        <p:grpSpPr>
          <a:xfrm>
            <a:off x="3200400" y="3905598"/>
            <a:ext cx="2743200" cy="252000"/>
            <a:chOff x="2479126" y="2981540"/>
            <a:chExt cx="4182575" cy="501435"/>
          </a:xfrm>
        </p:grpSpPr>
        <p:cxnSp>
          <p:nvCxnSpPr>
            <p:cNvPr id="7" name="Gerade Verbindung 6">
              <a:extLst>
                <a:ext uri="{FF2B5EF4-FFF2-40B4-BE49-F238E27FC236}">
                  <a16:creationId xmlns:a16="http://schemas.microsoft.com/office/drawing/2014/main" id="{6A599CE0-BC8D-0143-92DB-B24A1C4E3D35}"/>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0789A2E4-61B0-DF42-AE95-2F2D839C35C9}"/>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platzhalter 12">
            <a:extLst>
              <a:ext uri="{FF2B5EF4-FFF2-40B4-BE49-F238E27FC236}">
                <a16:creationId xmlns:a16="http://schemas.microsoft.com/office/drawing/2014/main" id="{7F2325EF-E36A-B14B-8AF8-ABA7BFA5C52C}"/>
              </a:ext>
            </a:extLst>
          </p:cNvPr>
          <p:cNvSpPr>
            <a:spLocks noGrp="1"/>
          </p:cNvSpPr>
          <p:nvPr>
            <p:ph type="body" sz="quarter" idx="22"/>
          </p:nvPr>
        </p:nvSpPr>
        <p:spPr>
          <a:xfrm>
            <a:off x="215900" y="2503610"/>
            <a:ext cx="20196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0" name="Bildplatzhalter 14">
            <a:extLst>
              <a:ext uri="{FF2B5EF4-FFF2-40B4-BE49-F238E27FC236}">
                <a16:creationId xmlns:a16="http://schemas.microsoft.com/office/drawing/2014/main" id="{4374B657-B04C-3243-A9F0-BECA378C296E}"/>
              </a:ext>
            </a:extLst>
          </p:cNvPr>
          <p:cNvSpPr>
            <a:spLocks noGrp="1"/>
          </p:cNvSpPr>
          <p:nvPr>
            <p:ph type="pic" sz="quarter" idx="23"/>
          </p:nvPr>
        </p:nvSpPr>
        <p:spPr>
          <a:xfrm>
            <a:off x="215900" y="1384300"/>
            <a:ext cx="2019600" cy="1080000"/>
          </a:xfrm>
        </p:spPr>
        <p:txBody>
          <a:bodyPr/>
          <a:lstStyle>
            <a:lvl1pPr marL="0" indent="0">
              <a:buNone/>
              <a:defRPr/>
            </a:lvl1pPr>
          </a:lstStyle>
          <a:p>
            <a:r>
              <a:rPr lang="en-US"/>
              <a:t>Click icon to add picture</a:t>
            </a:r>
            <a:endParaRPr lang="de-DE"/>
          </a:p>
        </p:txBody>
      </p:sp>
      <p:sp>
        <p:nvSpPr>
          <p:cNvPr id="11" name="Bildplatzhalter 14">
            <a:extLst>
              <a:ext uri="{FF2B5EF4-FFF2-40B4-BE49-F238E27FC236}">
                <a16:creationId xmlns:a16="http://schemas.microsoft.com/office/drawing/2014/main" id="{11799184-40BF-B949-B61C-4898C33A6779}"/>
              </a:ext>
            </a:extLst>
          </p:cNvPr>
          <p:cNvSpPr>
            <a:spLocks noGrp="1"/>
          </p:cNvSpPr>
          <p:nvPr>
            <p:ph type="pic" sz="quarter" idx="24"/>
          </p:nvPr>
        </p:nvSpPr>
        <p:spPr>
          <a:xfrm>
            <a:off x="2446767" y="1384301"/>
            <a:ext cx="2019600" cy="1080000"/>
          </a:xfrm>
        </p:spPr>
        <p:txBody>
          <a:bodyPr/>
          <a:lstStyle>
            <a:lvl1pPr marL="0" indent="0">
              <a:buNone/>
              <a:defRPr/>
            </a:lvl1pPr>
          </a:lstStyle>
          <a:p>
            <a:r>
              <a:rPr lang="en-US"/>
              <a:t>Click icon to add picture</a:t>
            </a:r>
            <a:endParaRPr lang="de-DE"/>
          </a:p>
        </p:txBody>
      </p:sp>
      <p:sp>
        <p:nvSpPr>
          <p:cNvPr id="12" name="Bildplatzhalter 14">
            <a:extLst>
              <a:ext uri="{FF2B5EF4-FFF2-40B4-BE49-F238E27FC236}">
                <a16:creationId xmlns:a16="http://schemas.microsoft.com/office/drawing/2014/main" id="{E4F93255-8FAB-9E4E-A7E8-E37C1E6FE9E5}"/>
              </a:ext>
            </a:extLst>
          </p:cNvPr>
          <p:cNvSpPr>
            <a:spLocks noGrp="1"/>
          </p:cNvSpPr>
          <p:nvPr>
            <p:ph type="pic" sz="quarter" idx="25"/>
          </p:nvPr>
        </p:nvSpPr>
        <p:spPr>
          <a:xfrm>
            <a:off x="4677634" y="1384301"/>
            <a:ext cx="2019600" cy="1080000"/>
          </a:xfrm>
        </p:spPr>
        <p:txBody>
          <a:bodyPr/>
          <a:lstStyle>
            <a:lvl1pPr marL="0" indent="0">
              <a:buNone/>
              <a:defRPr/>
            </a:lvl1pPr>
          </a:lstStyle>
          <a:p>
            <a:r>
              <a:rPr lang="en-US"/>
              <a:t>Click icon to add picture</a:t>
            </a:r>
            <a:endParaRPr lang="de-DE"/>
          </a:p>
        </p:txBody>
      </p:sp>
      <p:sp>
        <p:nvSpPr>
          <p:cNvPr id="13" name="Textplatzhalter 16">
            <a:extLst>
              <a:ext uri="{FF2B5EF4-FFF2-40B4-BE49-F238E27FC236}">
                <a16:creationId xmlns:a16="http://schemas.microsoft.com/office/drawing/2014/main" id="{7E12A4CE-920D-DC41-A1F3-848E2FFE1AEC}"/>
              </a:ext>
            </a:extLst>
          </p:cNvPr>
          <p:cNvSpPr>
            <a:spLocks noGrp="1"/>
          </p:cNvSpPr>
          <p:nvPr>
            <p:ph type="body" sz="quarter" idx="16"/>
          </p:nvPr>
        </p:nvSpPr>
        <p:spPr>
          <a:xfrm>
            <a:off x="215900" y="2866920"/>
            <a:ext cx="2019600" cy="1008000"/>
          </a:xfrm>
        </p:spPr>
        <p:txBody>
          <a:bodyPr/>
          <a:lstStyle>
            <a:lvl1pPr>
              <a:lnSpc>
                <a:spcPts val="1650"/>
              </a:lnSpc>
              <a:defRPr sz="1400"/>
            </a:lvl1pPr>
          </a:lstStyle>
          <a:p>
            <a:pPr lvl="0"/>
            <a:r>
              <a:rPr lang="en-US"/>
              <a:t>Click to edit Master text styles</a:t>
            </a:r>
          </a:p>
        </p:txBody>
      </p:sp>
      <p:sp>
        <p:nvSpPr>
          <p:cNvPr id="14" name="Textplatzhalter 16">
            <a:extLst>
              <a:ext uri="{FF2B5EF4-FFF2-40B4-BE49-F238E27FC236}">
                <a16:creationId xmlns:a16="http://schemas.microsoft.com/office/drawing/2014/main" id="{771BB76A-2977-4F4B-8256-0FDC63B5B10F}"/>
              </a:ext>
            </a:extLst>
          </p:cNvPr>
          <p:cNvSpPr>
            <a:spLocks noGrp="1"/>
          </p:cNvSpPr>
          <p:nvPr>
            <p:ph type="body" sz="quarter" idx="17"/>
          </p:nvPr>
        </p:nvSpPr>
        <p:spPr>
          <a:xfrm>
            <a:off x="2446767" y="2866920"/>
            <a:ext cx="2019600" cy="1008000"/>
          </a:xfrm>
        </p:spPr>
        <p:txBody>
          <a:bodyPr/>
          <a:lstStyle>
            <a:lvl1pPr>
              <a:lnSpc>
                <a:spcPts val="1650"/>
              </a:lnSpc>
              <a:defRPr sz="1400"/>
            </a:lvl1pPr>
          </a:lstStyle>
          <a:p>
            <a:pPr lvl="0"/>
            <a:r>
              <a:rPr lang="en-US"/>
              <a:t>Click to edit Master text styles</a:t>
            </a:r>
          </a:p>
        </p:txBody>
      </p:sp>
      <p:sp>
        <p:nvSpPr>
          <p:cNvPr id="15" name="Textplatzhalter 16">
            <a:extLst>
              <a:ext uri="{FF2B5EF4-FFF2-40B4-BE49-F238E27FC236}">
                <a16:creationId xmlns:a16="http://schemas.microsoft.com/office/drawing/2014/main" id="{64DE51F2-783F-8442-AF71-682F6CE6DD28}"/>
              </a:ext>
            </a:extLst>
          </p:cNvPr>
          <p:cNvSpPr>
            <a:spLocks noGrp="1"/>
          </p:cNvSpPr>
          <p:nvPr>
            <p:ph type="body" sz="quarter" idx="18"/>
          </p:nvPr>
        </p:nvSpPr>
        <p:spPr>
          <a:xfrm>
            <a:off x="4677634" y="2866920"/>
            <a:ext cx="2019600" cy="1008000"/>
          </a:xfrm>
        </p:spPr>
        <p:txBody>
          <a:bodyPr/>
          <a:lstStyle>
            <a:lvl1pPr>
              <a:lnSpc>
                <a:spcPts val="1650"/>
              </a:lnSpc>
              <a:defRPr sz="1400"/>
            </a:lvl1pPr>
          </a:lstStyle>
          <a:p>
            <a:pPr lvl="0"/>
            <a:r>
              <a:rPr lang="en-US"/>
              <a:t>Click to edit Master text styles</a:t>
            </a:r>
          </a:p>
        </p:txBody>
      </p:sp>
      <p:sp>
        <p:nvSpPr>
          <p:cNvPr id="16" name="Textplatzhalter 12">
            <a:extLst>
              <a:ext uri="{FF2B5EF4-FFF2-40B4-BE49-F238E27FC236}">
                <a16:creationId xmlns:a16="http://schemas.microsoft.com/office/drawing/2014/main" id="{FF0F6170-6DD9-2F47-9396-50BFF9285CB0}"/>
              </a:ext>
            </a:extLst>
          </p:cNvPr>
          <p:cNvSpPr>
            <a:spLocks noGrp="1"/>
          </p:cNvSpPr>
          <p:nvPr>
            <p:ph type="body" sz="quarter" idx="26"/>
          </p:nvPr>
        </p:nvSpPr>
        <p:spPr>
          <a:xfrm>
            <a:off x="2446767" y="2503610"/>
            <a:ext cx="20196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7" name="Textplatzhalter 12">
            <a:extLst>
              <a:ext uri="{FF2B5EF4-FFF2-40B4-BE49-F238E27FC236}">
                <a16:creationId xmlns:a16="http://schemas.microsoft.com/office/drawing/2014/main" id="{70940E51-04D1-A942-8139-08225E23FA57}"/>
              </a:ext>
            </a:extLst>
          </p:cNvPr>
          <p:cNvSpPr>
            <a:spLocks noGrp="1"/>
          </p:cNvSpPr>
          <p:nvPr>
            <p:ph type="body" sz="quarter" idx="27"/>
          </p:nvPr>
        </p:nvSpPr>
        <p:spPr>
          <a:xfrm>
            <a:off x="4677634" y="2503610"/>
            <a:ext cx="20196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8" name="Textplatzhalter 12">
            <a:extLst>
              <a:ext uri="{FF2B5EF4-FFF2-40B4-BE49-F238E27FC236}">
                <a16:creationId xmlns:a16="http://schemas.microsoft.com/office/drawing/2014/main" id="{0B3DC39D-A0A2-E64F-9893-646E95AB5024}"/>
              </a:ext>
            </a:extLst>
          </p:cNvPr>
          <p:cNvSpPr>
            <a:spLocks noGrp="1"/>
          </p:cNvSpPr>
          <p:nvPr>
            <p:ph type="body" sz="quarter" idx="28"/>
          </p:nvPr>
        </p:nvSpPr>
        <p:spPr>
          <a:xfrm>
            <a:off x="2480400" y="4252951"/>
            <a:ext cx="4183199"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9" name="Bildplatzhalter 14">
            <a:extLst>
              <a:ext uri="{FF2B5EF4-FFF2-40B4-BE49-F238E27FC236}">
                <a16:creationId xmlns:a16="http://schemas.microsoft.com/office/drawing/2014/main" id="{DAAD5569-7072-6541-8842-9EDA2840DA00}"/>
              </a:ext>
            </a:extLst>
          </p:cNvPr>
          <p:cNvSpPr>
            <a:spLocks noGrp="1"/>
          </p:cNvSpPr>
          <p:nvPr>
            <p:ph type="pic" sz="quarter" idx="29"/>
          </p:nvPr>
        </p:nvSpPr>
        <p:spPr>
          <a:xfrm>
            <a:off x="6908500" y="1384301"/>
            <a:ext cx="2019600" cy="1080000"/>
          </a:xfrm>
        </p:spPr>
        <p:txBody>
          <a:bodyPr/>
          <a:lstStyle>
            <a:lvl1pPr marL="0" indent="0">
              <a:buNone/>
              <a:defRPr/>
            </a:lvl1pPr>
          </a:lstStyle>
          <a:p>
            <a:r>
              <a:rPr lang="en-US"/>
              <a:t>Click icon to add picture</a:t>
            </a:r>
            <a:endParaRPr lang="de-DE"/>
          </a:p>
        </p:txBody>
      </p:sp>
      <p:sp>
        <p:nvSpPr>
          <p:cNvPr id="20" name="Textplatzhalter 16">
            <a:extLst>
              <a:ext uri="{FF2B5EF4-FFF2-40B4-BE49-F238E27FC236}">
                <a16:creationId xmlns:a16="http://schemas.microsoft.com/office/drawing/2014/main" id="{92BAC4FD-3A43-0D4C-8CED-B2461D91C7F7}"/>
              </a:ext>
            </a:extLst>
          </p:cNvPr>
          <p:cNvSpPr>
            <a:spLocks noGrp="1"/>
          </p:cNvSpPr>
          <p:nvPr>
            <p:ph type="body" sz="quarter" idx="30"/>
          </p:nvPr>
        </p:nvSpPr>
        <p:spPr>
          <a:xfrm>
            <a:off x="6908500" y="2866920"/>
            <a:ext cx="2019600" cy="1008000"/>
          </a:xfrm>
        </p:spPr>
        <p:txBody>
          <a:bodyPr/>
          <a:lstStyle>
            <a:lvl1pPr>
              <a:lnSpc>
                <a:spcPts val="1650"/>
              </a:lnSpc>
              <a:defRPr sz="1400"/>
            </a:lvl1pPr>
          </a:lstStyle>
          <a:p>
            <a:pPr lvl="0"/>
            <a:r>
              <a:rPr lang="en-US"/>
              <a:t>Click to edit Master text styles</a:t>
            </a:r>
          </a:p>
        </p:txBody>
      </p:sp>
      <p:sp>
        <p:nvSpPr>
          <p:cNvPr id="21" name="Textplatzhalter 12">
            <a:extLst>
              <a:ext uri="{FF2B5EF4-FFF2-40B4-BE49-F238E27FC236}">
                <a16:creationId xmlns:a16="http://schemas.microsoft.com/office/drawing/2014/main" id="{CE63DD9B-D29B-194A-88B5-173E7939F27F}"/>
              </a:ext>
            </a:extLst>
          </p:cNvPr>
          <p:cNvSpPr>
            <a:spLocks noGrp="1"/>
          </p:cNvSpPr>
          <p:nvPr>
            <p:ph type="body" sz="quarter" idx="31"/>
          </p:nvPr>
        </p:nvSpPr>
        <p:spPr>
          <a:xfrm>
            <a:off x="6908500" y="2503610"/>
            <a:ext cx="2019600"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Tree>
    <p:extLst>
      <p:ext uri="{BB962C8B-B14F-4D97-AF65-F5344CB8AC3E}">
        <p14:creationId xmlns:p14="http://schemas.microsoft.com/office/powerpoint/2010/main" val="1312848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icutres/Columns+5 Subheads+Summa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9A023-436B-354C-B488-B5BCE11E93DB}"/>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A95EF1A2-870C-A648-888E-31541D6D91E9}"/>
              </a:ext>
            </a:extLst>
          </p:cNvPr>
          <p:cNvSpPr>
            <a:spLocks noGrp="1"/>
          </p:cNvSpPr>
          <p:nvPr>
            <p:ph type="dt" sz="half" idx="10"/>
          </p:nvPr>
        </p:nvSpPr>
        <p:spPr/>
        <p:txBody>
          <a:bodyPr/>
          <a:lstStyle/>
          <a:p>
            <a:fld id="{E1C7E558-D490-4ABA-BFB9-12D5108FF615}" type="datetime1">
              <a:rPr lang="nl-BE" smtClean="0"/>
              <a:t>21/02/2024</a:t>
            </a:fld>
            <a:endParaRPr lang="de-DE"/>
          </a:p>
        </p:txBody>
      </p:sp>
      <p:sp>
        <p:nvSpPr>
          <p:cNvPr id="4" name="Foliennummernplatzhalter 3">
            <a:extLst>
              <a:ext uri="{FF2B5EF4-FFF2-40B4-BE49-F238E27FC236}">
                <a16:creationId xmlns:a16="http://schemas.microsoft.com/office/drawing/2014/main" id="{65B06189-8A05-4E49-BA8F-495F5DBF2743}"/>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1B7281CA-8962-3E45-8152-5C202C8BB589}"/>
              </a:ext>
            </a:extLst>
          </p:cNvPr>
          <p:cNvSpPr>
            <a:spLocks noGrp="1"/>
          </p:cNvSpPr>
          <p:nvPr>
            <p:ph type="ftr" sz="quarter" idx="12"/>
          </p:nvPr>
        </p:nvSpPr>
        <p:spPr/>
        <p:txBody>
          <a:bodyPr/>
          <a:lstStyle/>
          <a:p>
            <a:endParaRPr lang="de-DE"/>
          </a:p>
        </p:txBody>
      </p:sp>
      <p:sp>
        <p:nvSpPr>
          <p:cNvPr id="6" name="Textplatzhalter 12">
            <a:extLst>
              <a:ext uri="{FF2B5EF4-FFF2-40B4-BE49-F238E27FC236}">
                <a16:creationId xmlns:a16="http://schemas.microsoft.com/office/drawing/2014/main" id="{6480581F-5A5E-754A-86F5-970D9DBCBD5E}"/>
              </a:ext>
            </a:extLst>
          </p:cNvPr>
          <p:cNvSpPr>
            <a:spLocks noGrp="1"/>
          </p:cNvSpPr>
          <p:nvPr>
            <p:ph type="body" sz="quarter" idx="22"/>
          </p:nvPr>
        </p:nvSpPr>
        <p:spPr>
          <a:xfrm>
            <a:off x="215900" y="2503610"/>
            <a:ext cx="16596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7" name="Bildplatzhalter 14">
            <a:extLst>
              <a:ext uri="{FF2B5EF4-FFF2-40B4-BE49-F238E27FC236}">
                <a16:creationId xmlns:a16="http://schemas.microsoft.com/office/drawing/2014/main" id="{188393D2-2229-A542-A44E-9B4AF491F6E7}"/>
              </a:ext>
            </a:extLst>
          </p:cNvPr>
          <p:cNvSpPr>
            <a:spLocks noGrp="1"/>
          </p:cNvSpPr>
          <p:nvPr>
            <p:ph type="pic" sz="quarter" idx="23"/>
          </p:nvPr>
        </p:nvSpPr>
        <p:spPr>
          <a:xfrm>
            <a:off x="215900" y="1384300"/>
            <a:ext cx="1659600" cy="1080000"/>
          </a:xfrm>
        </p:spPr>
        <p:txBody>
          <a:bodyPr/>
          <a:lstStyle>
            <a:lvl1pPr marL="0" indent="0">
              <a:buNone/>
              <a:defRPr/>
            </a:lvl1pPr>
          </a:lstStyle>
          <a:p>
            <a:r>
              <a:rPr lang="en-US"/>
              <a:t>Click icon to add picture</a:t>
            </a:r>
            <a:endParaRPr lang="de-DE"/>
          </a:p>
        </p:txBody>
      </p:sp>
      <p:sp>
        <p:nvSpPr>
          <p:cNvPr id="8" name="Textplatzhalter 16">
            <a:extLst>
              <a:ext uri="{FF2B5EF4-FFF2-40B4-BE49-F238E27FC236}">
                <a16:creationId xmlns:a16="http://schemas.microsoft.com/office/drawing/2014/main" id="{717171A2-38CB-4343-953B-6CFCF5B19E47}"/>
              </a:ext>
            </a:extLst>
          </p:cNvPr>
          <p:cNvSpPr>
            <a:spLocks noGrp="1"/>
          </p:cNvSpPr>
          <p:nvPr>
            <p:ph type="body" sz="quarter" idx="16"/>
          </p:nvPr>
        </p:nvSpPr>
        <p:spPr>
          <a:xfrm>
            <a:off x="215900" y="2866920"/>
            <a:ext cx="1659600" cy="1008000"/>
          </a:xfrm>
        </p:spPr>
        <p:txBody>
          <a:bodyPr/>
          <a:lstStyle>
            <a:lvl1pPr>
              <a:lnSpc>
                <a:spcPts val="1450"/>
              </a:lnSpc>
              <a:defRPr sz="1200"/>
            </a:lvl1pPr>
          </a:lstStyle>
          <a:p>
            <a:pPr lvl="0"/>
            <a:r>
              <a:rPr lang="en-US"/>
              <a:t>Click to edit Master text styles</a:t>
            </a:r>
          </a:p>
        </p:txBody>
      </p:sp>
      <p:sp>
        <p:nvSpPr>
          <p:cNvPr id="9" name="Bildplatzhalter 14">
            <a:extLst>
              <a:ext uri="{FF2B5EF4-FFF2-40B4-BE49-F238E27FC236}">
                <a16:creationId xmlns:a16="http://schemas.microsoft.com/office/drawing/2014/main" id="{ECB36977-74E2-E444-AF1D-C73E32F87410}"/>
              </a:ext>
            </a:extLst>
          </p:cNvPr>
          <p:cNvSpPr>
            <a:spLocks noGrp="1"/>
          </p:cNvSpPr>
          <p:nvPr>
            <p:ph type="pic" sz="quarter" idx="24"/>
          </p:nvPr>
        </p:nvSpPr>
        <p:spPr>
          <a:xfrm>
            <a:off x="1979050" y="1384300"/>
            <a:ext cx="1659600" cy="1080000"/>
          </a:xfrm>
        </p:spPr>
        <p:txBody>
          <a:bodyPr/>
          <a:lstStyle>
            <a:lvl1pPr marL="0" indent="0">
              <a:buNone/>
              <a:defRPr/>
            </a:lvl1pPr>
          </a:lstStyle>
          <a:p>
            <a:r>
              <a:rPr lang="en-US"/>
              <a:t>Click icon to add picture</a:t>
            </a:r>
            <a:endParaRPr lang="de-DE"/>
          </a:p>
        </p:txBody>
      </p:sp>
      <p:sp>
        <p:nvSpPr>
          <p:cNvPr id="10" name="Bildplatzhalter 14">
            <a:extLst>
              <a:ext uri="{FF2B5EF4-FFF2-40B4-BE49-F238E27FC236}">
                <a16:creationId xmlns:a16="http://schemas.microsoft.com/office/drawing/2014/main" id="{360E4E0C-E158-4B45-BD25-7098CB916CB8}"/>
              </a:ext>
            </a:extLst>
          </p:cNvPr>
          <p:cNvSpPr>
            <a:spLocks noGrp="1"/>
          </p:cNvSpPr>
          <p:nvPr>
            <p:ph type="pic" sz="quarter" idx="25"/>
          </p:nvPr>
        </p:nvSpPr>
        <p:spPr>
          <a:xfrm>
            <a:off x="3742200" y="1384300"/>
            <a:ext cx="1659600" cy="1080000"/>
          </a:xfrm>
        </p:spPr>
        <p:txBody>
          <a:bodyPr/>
          <a:lstStyle>
            <a:lvl1pPr marL="0" indent="0">
              <a:buNone/>
              <a:defRPr/>
            </a:lvl1pPr>
          </a:lstStyle>
          <a:p>
            <a:r>
              <a:rPr lang="en-US"/>
              <a:t>Click icon to add picture</a:t>
            </a:r>
            <a:endParaRPr lang="de-DE"/>
          </a:p>
        </p:txBody>
      </p:sp>
      <p:sp>
        <p:nvSpPr>
          <p:cNvPr id="11" name="Bildplatzhalter 14">
            <a:extLst>
              <a:ext uri="{FF2B5EF4-FFF2-40B4-BE49-F238E27FC236}">
                <a16:creationId xmlns:a16="http://schemas.microsoft.com/office/drawing/2014/main" id="{247AD18B-715F-2446-8DF8-482BA0FF5157}"/>
              </a:ext>
            </a:extLst>
          </p:cNvPr>
          <p:cNvSpPr>
            <a:spLocks noGrp="1"/>
          </p:cNvSpPr>
          <p:nvPr>
            <p:ph type="pic" sz="quarter" idx="26"/>
          </p:nvPr>
        </p:nvSpPr>
        <p:spPr>
          <a:xfrm>
            <a:off x="5505350" y="1384300"/>
            <a:ext cx="1659600" cy="1080000"/>
          </a:xfrm>
        </p:spPr>
        <p:txBody>
          <a:bodyPr/>
          <a:lstStyle>
            <a:lvl1pPr marL="0" indent="0">
              <a:buNone/>
              <a:defRPr/>
            </a:lvl1pPr>
          </a:lstStyle>
          <a:p>
            <a:r>
              <a:rPr lang="en-US"/>
              <a:t>Click icon to add picture</a:t>
            </a:r>
            <a:endParaRPr lang="de-DE"/>
          </a:p>
        </p:txBody>
      </p:sp>
      <p:sp>
        <p:nvSpPr>
          <p:cNvPr id="12" name="Bildplatzhalter 14">
            <a:extLst>
              <a:ext uri="{FF2B5EF4-FFF2-40B4-BE49-F238E27FC236}">
                <a16:creationId xmlns:a16="http://schemas.microsoft.com/office/drawing/2014/main" id="{AF8EDCA8-1E95-414D-97DF-64142342123F}"/>
              </a:ext>
            </a:extLst>
          </p:cNvPr>
          <p:cNvSpPr>
            <a:spLocks noGrp="1"/>
          </p:cNvSpPr>
          <p:nvPr>
            <p:ph type="pic" sz="quarter" idx="27"/>
          </p:nvPr>
        </p:nvSpPr>
        <p:spPr>
          <a:xfrm>
            <a:off x="7268500" y="1384300"/>
            <a:ext cx="1659600" cy="1080000"/>
          </a:xfrm>
        </p:spPr>
        <p:txBody>
          <a:bodyPr/>
          <a:lstStyle>
            <a:lvl1pPr marL="0" indent="0">
              <a:buNone/>
              <a:defRPr/>
            </a:lvl1pPr>
          </a:lstStyle>
          <a:p>
            <a:r>
              <a:rPr lang="en-US"/>
              <a:t>Click icon to add picture</a:t>
            </a:r>
            <a:endParaRPr lang="de-DE"/>
          </a:p>
        </p:txBody>
      </p:sp>
      <p:grpSp>
        <p:nvGrpSpPr>
          <p:cNvPr id="13" name="Gruppieren 12">
            <a:extLst>
              <a:ext uri="{FF2B5EF4-FFF2-40B4-BE49-F238E27FC236}">
                <a16:creationId xmlns:a16="http://schemas.microsoft.com/office/drawing/2014/main" id="{F563DC81-F9A4-774E-AFB8-AB225C8AE8FC}"/>
              </a:ext>
            </a:extLst>
          </p:cNvPr>
          <p:cNvGrpSpPr/>
          <p:nvPr userDrawn="1"/>
        </p:nvGrpSpPr>
        <p:grpSpPr>
          <a:xfrm>
            <a:off x="3200400" y="3905598"/>
            <a:ext cx="2743200" cy="252000"/>
            <a:chOff x="2479126" y="2981540"/>
            <a:chExt cx="4182575" cy="501435"/>
          </a:xfrm>
        </p:grpSpPr>
        <p:cxnSp>
          <p:nvCxnSpPr>
            <p:cNvPr id="14" name="Gerade Verbindung 13">
              <a:extLst>
                <a:ext uri="{FF2B5EF4-FFF2-40B4-BE49-F238E27FC236}">
                  <a16:creationId xmlns:a16="http://schemas.microsoft.com/office/drawing/2014/main" id="{D061102E-BB09-E64A-BE89-96338C59FCEF}"/>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EDCCEB45-B073-8D48-AC9D-4CB7103196B9}"/>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16" name="Textplatzhalter 12">
            <a:extLst>
              <a:ext uri="{FF2B5EF4-FFF2-40B4-BE49-F238E27FC236}">
                <a16:creationId xmlns:a16="http://schemas.microsoft.com/office/drawing/2014/main" id="{2825CF1D-CD71-EC4D-A0EF-27D0D76A104B}"/>
              </a:ext>
            </a:extLst>
          </p:cNvPr>
          <p:cNvSpPr>
            <a:spLocks noGrp="1"/>
          </p:cNvSpPr>
          <p:nvPr>
            <p:ph type="body" sz="quarter" idx="28"/>
          </p:nvPr>
        </p:nvSpPr>
        <p:spPr>
          <a:xfrm>
            <a:off x="2480400" y="4252951"/>
            <a:ext cx="4183199" cy="324000"/>
          </a:xfrm>
          <a:prstGeom prst="rect">
            <a:avLst/>
          </a:prstGeom>
          <a:noFill/>
          <a:ln w="28575">
            <a:noFill/>
          </a:ln>
        </p:spPr>
        <p:txBody>
          <a:bodyPr lIns="72000" tIns="72000" rIns="72000" bIns="72000" anchor="ctr" anchorCtr="1">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9" name="Textplatzhalter 12">
            <a:extLst>
              <a:ext uri="{FF2B5EF4-FFF2-40B4-BE49-F238E27FC236}">
                <a16:creationId xmlns:a16="http://schemas.microsoft.com/office/drawing/2014/main" id="{DD650E4B-677B-0D41-8A55-FCA1FCA8BB25}"/>
              </a:ext>
            </a:extLst>
          </p:cNvPr>
          <p:cNvSpPr>
            <a:spLocks noGrp="1"/>
          </p:cNvSpPr>
          <p:nvPr>
            <p:ph type="body" sz="quarter" idx="29"/>
          </p:nvPr>
        </p:nvSpPr>
        <p:spPr>
          <a:xfrm>
            <a:off x="1979050" y="2503610"/>
            <a:ext cx="16596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0" name="Textplatzhalter 16">
            <a:extLst>
              <a:ext uri="{FF2B5EF4-FFF2-40B4-BE49-F238E27FC236}">
                <a16:creationId xmlns:a16="http://schemas.microsoft.com/office/drawing/2014/main" id="{D4C60A61-2EB7-1944-A151-94EA253376AC}"/>
              </a:ext>
            </a:extLst>
          </p:cNvPr>
          <p:cNvSpPr>
            <a:spLocks noGrp="1"/>
          </p:cNvSpPr>
          <p:nvPr>
            <p:ph type="body" sz="quarter" idx="30"/>
          </p:nvPr>
        </p:nvSpPr>
        <p:spPr>
          <a:xfrm>
            <a:off x="1979050" y="2866920"/>
            <a:ext cx="1659600" cy="1008000"/>
          </a:xfrm>
        </p:spPr>
        <p:txBody>
          <a:bodyPr/>
          <a:lstStyle>
            <a:lvl1pPr>
              <a:lnSpc>
                <a:spcPts val="1450"/>
              </a:lnSpc>
              <a:defRPr sz="1200"/>
            </a:lvl1pPr>
          </a:lstStyle>
          <a:p>
            <a:pPr lvl="0"/>
            <a:r>
              <a:rPr lang="en-US"/>
              <a:t>Click to edit Master text styles</a:t>
            </a:r>
          </a:p>
        </p:txBody>
      </p:sp>
      <p:sp>
        <p:nvSpPr>
          <p:cNvPr id="21" name="Textplatzhalter 16">
            <a:extLst>
              <a:ext uri="{FF2B5EF4-FFF2-40B4-BE49-F238E27FC236}">
                <a16:creationId xmlns:a16="http://schemas.microsoft.com/office/drawing/2014/main" id="{48C4BF09-AC55-9647-BC5C-75C59955BB5A}"/>
              </a:ext>
            </a:extLst>
          </p:cNvPr>
          <p:cNvSpPr>
            <a:spLocks noGrp="1"/>
          </p:cNvSpPr>
          <p:nvPr>
            <p:ph type="body" sz="quarter" idx="17"/>
          </p:nvPr>
        </p:nvSpPr>
        <p:spPr>
          <a:xfrm>
            <a:off x="3742200" y="2866920"/>
            <a:ext cx="1659600" cy="1008000"/>
          </a:xfrm>
        </p:spPr>
        <p:txBody>
          <a:bodyPr/>
          <a:lstStyle>
            <a:lvl1pPr>
              <a:lnSpc>
                <a:spcPts val="1450"/>
              </a:lnSpc>
              <a:defRPr sz="1200"/>
            </a:lvl1pPr>
          </a:lstStyle>
          <a:p>
            <a:pPr lvl="0"/>
            <a:r>
              <a:rPr lang="en-US"/>
              <a:t>Click to edit Master text styles</a:t>
            </a:r>
          </a:p>
        </p:txBody>
      </p:sp>
      <p:sp>
        <p:nvSpPr>
          <p:cNvPr id="22" name="Textplatzhalter 16">
            <a:extLst>
              <a:ext uri="{FF2B5EF4-FFF2-40B4-BE49-F238E27FC236}">
                <a16:creationId xmlns:a16="http://schemas.microsoft.com/office/drawing/2014/main" id="{E27A9F2E-5304-154B-B3DF-50A182E1E0A5}"/>
              </a:ext>
            </a:extLst>
          </p:cNvPr>
          <p:cNvSpPr>
            <a:spLocks noGrp="1"/>
          </p:cNvSpPr>
          <p:nvPr>
            <p:ph type="body" sz="quarter" idx="18"/>
          </p:nvPr>
        </p:nvSpPr>
        <p:spPr>
          <a:xfrm>
            <a:off x="5505350" y="2866920"/>
            <a:ext cx="1659600" cy="1008000"/>
          </a:xfrm>
        </p:spPr>
        <p:txBody>
          <a:bodyPr/>
          <a:lstStyle>
            <a:lvl1pPr>
              <a:lnSpc>
                <a:spcPts val="1450"/>
              </a:lnSpc>
              <a:defRPr sz="1200"/>
            </a:lvl1pPr>
          </a:lstStyle>
          <a:p>
            <a:pPr lvl="0"/>
            <a:r>
              <a:rPr lang="en-US"/>
              <a:t>Click to edit Master text styles</a:t>
            </a:r>
          </a:p>
        </p:txBody>
      </p:sp>
      <p:sp>
        <p:nvSpPr>
          <p:cNvPr id="23" name="Textplatzhalter 12">
            <a:extLst>
              <a:ext uri="{FF2B5EF4-FFF2-40B4-BE49-F238E27FC236}">
                <a16:creationId xmlns:a16="http://schemas.microsoft.com/office/drawing/2014/main" id="{D2BB8B77-EE24-A14A-8AD8-A89F5252D1DE}"/>
              </a:ext>
            </a:extLst>
          </p:cNvPr>
          <p:cNvSpPr>
            <a:spLocks noGrp="1"/>
          </p:cNvSpPr>
          <p:nvPr>
            <p:ph type="body" sz="quarter" idx="31"/>
          </p:nvPr>
        </p:nvSpPr>
        <p:spPr>
          <a:xfrm>
            <a:off x="3742200" y="2503610"/>
            <a:ext cx="16596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4" name="Textplatzhalter 12">
            <a:extLst>
              <a:ext uri="{FF2B5EF4-FFF2-40B4-BE49-F238E27FC236}">
                <a16:creationId xmlns:a16="http://schemas.microsoft.com/office/drawing/2014/main" id="{B7242573-1650-DB4C-A9B6-824F1B7C77D6}"/>
              </a:ext>
            </a:extLst>
          </p:cNvPr>
          <p:cNvSpPr>
            <a:spLocks noGrp="1"/>
          </p:cNvSpPr>
          <p:nvPr>
            <p:ph type="body" sz="quarter" idx="32"/>
          </p:nvPr>
        </p:nvSpPr>
        <p:spPr>
          <a:xfrm>
            <a:off x="5505350" y="2503610"/>
            <a:ext cx="16596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5" name="Textplatzhalter 16">
            <a:extLst>
              <a:ext uri="{FF2B5EF4-FFF2-40B4-BE49-F238E27FC236}">
                <a16:creationId xmlns:a16="http://schemas.microsoft.com/office/drawing/2014/main" id="{49E6D27C-6D59-8A4C-9AFF-78DA739E5A5D}"/>
              </a:ext>
            </a:extLst>
          </p:cNvPr>
          <p:cNvSpPr>
            <a:spLocks noGrp="1"/>
          </p:cNvSpPr>
          <p:nvPr>
            <p:ph type="body" sz="quarter" idx="33"/>
          </p:nvPr>
        </p:nvSpPr>
        <p:spPr>
          <a:xfrm>
            <a:off x="7268500" y="2866920"/>
            <a:ext cx="1659600" cy="1008000"/>
          </a:xfrm>
        </p:spPr>
        <p:txBody>
          <a:bodyPr/>
          <a:lstStyle>
            <a:lvl1pPr>
              <a:lnSpc>
                <a:spcPts val="1450"/>
              </a:lnSpc>
              <a:defRPr sz="1200"/>
            </a:lvl1pPr>
          </a:lstStyle>
          <a:p>
            <a:pPr lvl="0"/>
            <a:r>
              <a:rPr lang="en-US"/>
              <a:t>Click to edit Master text styles</a:t>
            </a:r>
          </a:p>
        </p:txBody>
      </p:sp>
      <p:sp>
        <p:nvSpPr>
          <p:cNvPr id="26" name="Textplatzhalter 12">
            <a:extLst>
              <a:ext uri="{FF2B5EF4-FFF2-40B4-BE49-F238E27FC236}">
                <a16:creationId xmlns:a16="http://schemas.microsoft.com/office/drawing/2014/main" id="{8DF14F85-0203-FA49-A728-C500E2D8BCB1}"/>
              </a:ext>
            </a:extLst>
          </p:cNvPr>
          <p:cNvSpPr>
            <a:spLocks noGrp="1"/>
          </p:cNvSpPr>
          <p:nvPr>
            <p:ph type="body" sz="quarter" idx="34"/>
          </p:nvPr>
        </p:nvSpPr>
        <p:spPr>
          <a:xfrm>
            <a:off x="7268500" y="2503610"/>
            <a:ext cx="16596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Tree>
    <p:extLst>
      <p:ext uri="{BB962C8B-B14F-4D97-AF65-F5344CB8AC3E}">
        <p14:creationId xmlns:p14="http://schemas.microsoft.com/office/powerpoint/2010/main" val="1178213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CONS+3 Subheads+Summa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EC23A-73E0-2146-A9FB-EABF97328EE1}"/>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113DFED1-5472-AE4C-9D12-1F5AFBEB4909}"/>
              </a:ext>
            </a:extLst>
          </p:cNvPr>
          <p:cNvSpPr>
            <a:spLocks noGrp="1"/>
          </p:cNvSpPr>
          <p:nvPr>
            <p:ph type="dt" sz="half" idx="10"/>
          </p:nvPr>
        </p:nvSpPr>
        <p:spPr/>
        <p:txBody>
          <a:bodyPr/>
          <a:lstStyle/>
          <a:p>
            <a:fld id="{55151B18-42B5-4641-9711-E80195413686}" type="datetime1">
              <a:rPr lang="nl-BE" smtClean="0"/>
              <a:t>21/02/2024</a:t>
            </a:fld>
            <a:endParaRPr lang="de-DE"/>
          </a:p>
        </p:txBody>
      </p:sp>
      <p:sp>
        <p:nvSpPr>
          <p:cNvPr id="4" name="Foliennummernplatzhalter 3">
            <a:extLst>
              <a:ext uri="{FF2B5EF4-FFF2-40B4-BE49-F238E27FC236}">
                <a16:creationId xmlns:a16="http://schemas.microsoft.com/office/drawing/2014/main" id="{D70CC067-1E0B-174B-B0DB-DF63AE85ABC3}"/>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C6B9A640-A58C-F24E-AFCE-1AAEF27315EA}"/>
              </a:ext>
            </a:extLst>
          </p:cNvPr>
          <p:cNvSpPr>
            <a:spLocks noGrp="1"/>
          </p:cNvSpPr>
          <p:nvPr>
            <p:ph type="ftr" sz="quarter" idx="12"/>
          </p:nvPr>
        </p:nvSpPr>
        <p:spPr/>
        <p:txBody>
          <a:bodyPr/>
          <a:lstStyle/>
          <a:p>
            <a:endParaRPr lang="de-DE"/>
          </a:p>
        </p:txBody>
      </p:sp>
      <p:grpSp>
        <p:nvGrpSpPr>
          <p:cNvPr id="6" name="Gruppieren 5">
            <a:extLst>
              <a:ext uri="{FF2B5EF4-FFF2-40B4-BE49-F238E27FC236}">
                <a16:creationId xmlns:a16="http://schemas.microsoft.com/office/drawing/2014/main" id="{B3D65FFB-A792-1D42-AE45-77FC7C56ECD5}"/>
              </a:ext>
            </a:extLst>
          </p:cNvPr>
          <p:cNvGrpSpPr/>
          <p:nvPr userDrawn="1"/>
        </p:nvGrpSpPr>
        <p:grpSpPr>
          <a:xfrm>
            <a:off x="3202200" y="3774893"/>
            <a:ext cx="2739600" cy="252000"/>
            <a:chOff x="2479126" y="2981540"/>
            <a:chExt cx="4182575" cy="501435"/>
          </a:xfrm>
        </p:grpSpPr>
        <p:cxnSp>
          <p:nvCxnSpPr>
            <p:cNvPr id="7" name="Gerade Verbindung 6">
              <a:extLst>
                <a:ext uri="{FF2B5EF4-FFF2-40B4-BE49-F238E27FC236}">
                  <a16:creationId xmlns:a16="http://schemas.microsoft.com/office/drawing/2014/main" id="{53B2B02E-438D-C241-AE00-0F8E1C5E3C81}"/>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094EBFE9-B45A-A844-BDCC-B01E2BFDFED6}"/>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platzhalter 12">
            <a:extLst>
              <a:ext uri="{FF2B5EF4-FFF2-40B4-BE49-F238E27FC236}">
                <a16:creationId xmlns:a16="http://schemas.microsoft.com/office/drawing/2014/main" id="{E7F93921-62C1-8645-B8AD-FF347AD3AA71}"/>
              </a:ext>
            </a:extLst>
          </p:cNvPr>
          <p:cNvSpPr>
            <a:spLocks noGrp="1"/>
          </p:cNvSpPr>
          <p:nvPr>
            <p:ph type="body" sz="quarter" idx="22"/>
          </p:nvPr>
        </p:nvSpPr>
        <p:spPr>
          <a:xfrm>
            <a:off x="215900" y="2503610"/>
            <a:ext cx="27360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0" name="Textplatzhalter 16">
            <a:extLst>
              <a:ext uri="{FF2B5EF4-FFF2-40B4-BE49-F238E27FC236}">
                <a16:creationId xmlns:a16="http://schemas.microsoft.com/office/drawing/2014/main" id="{B5986C8D-57A7-7F42-A484-E122CDCB85E0}"/>
              </a:ext>
            </a:extLst>
          </p:cNvPr>
          <p:cNvSpPr>
            <a:spLocks noGrp="1"/>
          </p:cNvSpPr>
          <p:nvPr>
            <p:ph type="body" sz="quarter" idx="16"/>
          </p:nvPr>
        </p:nvSpPr>
        <p:spPr>
          <a:xfrm>
            <a:off x="215900" y="2866920"/>
            <a:ext cx="2739600" cy="1008000"/>
          </a:xfrm>
        </p:spPr>
        <p:txBody>
          <a:bodyPr/>
          <a:lstStyle>
            <a:lvl1pPr>
              <a:lnSpc>
                <a:spcPts val="1650"/>
              </a:lnSpc>
              <a:defRPr sz="1400"/>
            </a:lvl1pPr>
          </a:lstStyle>
          <a:p>
            <a:pPr lvl="0"/>
            <a:r>
              <a:rPr lang="en-US"/>
              <a:t>Click to edit Master text styles</a:t>
            </a:r>
          </a:p>
        </p:txBody>
      </p:sp>
      <p:sp>
        <p:nvSpPr>
          <p:cNvPr id="11" name="Textplatzhalter 16">
            <a:extLst>
              <a:ext uri="{FF2B5EF4-FFF2-40B4-BE49-F238E27FC236}">
                <a16:creationId xmlns:a16="http://schemas.microsoft.com/office/drawing/2014/main" id="{8C644C41-627B-3D4E-BFC2-9B9FE742099D}"/>
              </a:ext>
            </a:extLst>
          </p:cNvPr>
          <p:cNvSpPr>
            <a:spLocks noGrp="1"/>
          </p:cNvSpPr>
          <p:nvPr>
            <p:ph type="body" sz="quarter" idx="17"/>
          </p:nvPr>
        </p:nvSpPr>
        <p:spPr>
          <a:xfrm>
            <a:off x="3207585" y="2866920"/>
            <a:ext cx="2739600" cy="1008000"/>
          </a:xfrm>
        </p:spPr>
        <p:txBody>
          <a:bodyPr/>
          <a:lstStyle>
            <a:lvl1pPr>
              <a:lnSpc>
                <a:spcPts val="1650"/>
              </a:lnSpc>
              <a:defRPr sz="1400"/>
            </a:lvl1pPr>
          </a:lstStyle>
          <a:p>
            <a:pPr lvl="0"/>
            <a:r>
              <a:rPr lang="en-US"/>
              <a:t>Click to edit Master text styles</a:t>
            </a:r>
          </a:p>
        </p:txBody>
      </p:sp>
      <p:sp>
        <p:nvSpPr>
          <p:cNvPr id="12" name="Textplatzhalter 16">
            <a:extLst>
              <a:ext uri="{FF2B5EF4-FFF2-40B4-BE49-F238E27FC236}">
                <a16:creationId xmlns:a16="http://schemas.microsoft.com/office/drawing/2014/main" id="{36F8E250-A1CA-5744-9540-FCC3FAE5625F}"/>
              </a:ext>
            </a:extLst>
          </p:cNvPr>
          <p:cNvSpPr>
            <a:spLocks noGrp="1"/>
          </p:cNvSpPr>
          <p:nvPr>
            <p:ph type="body" sz="quarter" idx="18"/>
          </p:nvPr>
        </p:nvSpPr>
        <p:spPr>
          <a:xfrm>
            <a:off x="6189094" y="2866920"/>
            <a:ext cx="2739006" cy="1008000"/>
          </a:xfrm>
        </p:spPr>
        <p:txBody>
          <a:bodyPr/>
          <a:lstStyle>
            <a:lvl1pPr>
              <a:lnSpc>
                <a:spcPts val="1650"/>
              </a:lnSpc>
              <a:defRPr sz="1400"/>
            </a:lvl1pPr>
          </a:lstStyle>
          <a:p>
            <a:pPr lvl="0"/>
            <a:r>
              <a:rPr lang="en-US"/>
              <a:t>Click to edit Master text styles</a:t>
            </a:r>
          </a:p>
        </p:txBody>
      </p:sp>
      <p:sp>
        <p:nvSpPr>
          <p:cNvPr id="13" name="Textplatzhalter 12">
            <a:extLst>
              <a:ext uri="{FF2B5EF4-FFF2-40B4-BE49-F238E27FC236}">
                <a16:creationId xmlns:a16="http://schemas.microsoft.com/office/drawing/2014/main" id="{8CF16257-B2E7-1C4E-AB0C-72B3D5F79390}"/>
              </a:ext>
            </a:extLst>
          </p:cNvPr>
          <p:cNvSpPr>
            <a:spLocks noGrp="1"/>
          </p:cNvSpPr>
          <p:nvPr>
            <p:ph type="body" sz="quarter" idx="26"/>
          </p:nvPr>
        </p:nvSpPr>
        <p:spPr>
          <a:xfrm>
            <a:off x="3204000" y="2503610"/>
            <a:ext cx="27360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4" name="Textplatzhalter 12">
            <a:extLst>
              <a:ext uri="{FF2B5EF4-FFF2-40B4-BE49-F238E27FC236}">
                <a16:creationId xmlns:a16="http://schemas.microsoft.com/office/drawing/2014/main" id="{06A07917-4EFC-B343-8AF0-0166DF547B20}"/>
              </a:ext>
            </a:extLst>
          </p:cNvPr>
          <p:cNvSpPr>
            <a:spLocks noGrp="1"/>
          </p:cNvSpPr>
          <p:nvPr>
            <p:ph type="body" sz="quarter" idx="27"/>
          </p:nvPr>
        </p:nvSpPr>
        <p:spPr>
          <a:xfrm>
            <a:off x="6192100" y="2503610"/>
            <a:ext cx="2736000" cy="324000"/>
          </a:xfrm>
          <a:prstGeom prst="rect">
            <a:avLst/>
          </a:prstGeom>
          <a:noFill/>
          <a:ln w="28575">
            <a:noFill/>
          </a:ln>
        </p:spPr>
        <p:txBody>
          <a:bodyPr lIns="0" tIns="0" rIns="0" bIns="0" anchor="ctr" anchorCtr="1">
            <a:noAutofit/>
          </a:bodyPr>
          <a:lstStyle>
            <a:lvl1pPr marL="0" indent="0" algn="ctr">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5" name="Textplatzhalter 12">
            <a:extLst>
              <a:ext uri="{FF2B5EF4-FFF2-40B4-BE49-F238E27FC236}">
                <a16:creationId xmlns:a16="http://schemas.microsoft.com/office/drawing/2014/main" id="{AEEEDFC3-A067-384B-9BA1-3E053CAB9692}"/>
              </a:ext>
            </a:extLst>
          </p:cNvPr>
          <p:cNvSpPr>
            <a:spLocks noGrp="1"/>
          </p:cNvSpPr>
          <p:nvPr>
            <p:ph type="body" sz="quarter" idx="28"/>
          </p:nvPr>
        </p:nvSpPr>
        <p:spPr>
          <a:xfrm>
            <a:off x="2480400" y="4122246"/>
            <a:ext cx="4183199" cy="324000"/>
          </a:xfrm>
          <a:prstGeom prst="rect">
            <a:avLst/>
          </a:prstGeom>
          <a:noFill/>
          <a:ln w="28575">
            <a:noFill/>
          </a:ln>
        </p:spPr>
        <p:txBody>
          <a:bodyPr lIns="72000" tIns="72000" rIns="72000" bIns="72000" anchor="t" anchorCtr="0">
            <a:noAutofit/>
          </a:bodyPr>
          <a:lstStyle>
            <a:lvl1pPr marL="0" indent="0" algn="ctr">
              <a:lnSpc>
                <a:spcPts val="18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6" name="Inhaltsplatzhalter 6">
            <a:extLst>
              <a:ext uri="{FF2B5EF4-FFF2-40B4-BE49-F238E27FC236}">
                <a16:creationId xmlns:a16="http://schemas.microsoft.com/office/drawing/2014/main" id="{EA47578A-052B-3C46-BB07-CDDADD7C8144}"/>
              </a:ext>
            </a:extLst>
          </p:cNvPr>
          <p:cNvSpPr>
            <a:spLocks noGrp="1"/>
          </p:cNvSpPr>
          <p:nvPr>
            <p:ph sz="quarter" idx="37" hasCustomPrompt="1"/>
          </p:nvPr>
        </p:nvSpPr>
        <p:spPr bwMode="auto">
          <a:xfrm>
            <a:off x="1112162" y="1239588"/>
            <a:ext cx="1080000" cy="1080000"/>
          </a:xfrm>
        </p:spPr>
        <p:txBody>
          <a:bodyPr>
            <a:noAutofit/>
          </a:bodyPr>
          <a:lstStyle>
            <a:lvl1pPr marL="0" indent="0">
              <a:buNone/>
              <a:defRPr sz="1200"/>
            </a:lvl1pPr>
          </a:lstStyle>
          <a:p>
            <a:pPr lvl="0"/>
            <a:r>
              <a:rPr lang="de-DE"/>
              <a:t>Icon</a:t>
            </a:r>
          </a:p>
        </p:txBody>
      </p:sp>
      <p:sp>
        <p:nvSpPr>
          <p:cNvPr id="17" name="Inhaltsplatzhalter 6">
            <a:extLst>
              <a:ext uri="{FF2B5EF4-FFF2-40B4-BE49-F238E27FC236}">
                <a16:creationId xmlns:a16="http://schemas.microsoft.com/office/drawing/2014/main" id="{EF1609DE-85EA-0D45-9D0A-708DE98C0190}"/>
              </a:ext>
            </a:extLst>
          </p:cNvPr>
          <p:cNvSpPr>
            <a:spLocks noGrp="1"/>
          </p:cNvSpPr>
          <p:nvPr>
            <p:ph sz="quarter" idx="38" hasCustomPrompt="1"/>
          </p:nvPr>
        </p:nvSpPr>
        <p:spPr bwMode="auto">
          <a:xfrm>
            <a:off x="4033163" y="1239588"/>
            <a:ext cx="1080000" cy="1080000"/>
          </a:xfrm>
        </p:spPr>
        <p:txBody>
          <a:bodyPr>
            <a:noAutofit/>
          </a:bodyPr>
          <a:lstStyle>
            <a:lvl1pPr marL="0" indent="0">
              <a:buNone/>
              <a:defRPr sz="1200"/>
            </a:lvl1pPr>
          </a:lstStyle>
          <a:p>
            <a:pPr lvl="0"/>
            <a:r>
              <a:rPr lang="de-DE"/>
              <a:t>Icon</a:t>
            </a:r>
          </a:p>
        </p:txBody>
      </p:sp>
      <p:sp>
        <p:nvSpPr>
          <p:cNvPr id="18" name="Inhaltsplatzhalter 6">
            <a:extLst>
              <a:ext uri="{FF2B5EF4-FFF2-40B4-BE49-F238E27FC236}">
                <a16:creationId xmlns:a16="http://schemas.microsoft.com/office/drawing/2014/main" id="{6AFA4F6E-12C2-9D4F-A7B5-09F8F98FE79D}"/>
              </a:ext>
            </a:extLst>
          </p:cNvPr>
          <p:cNvSpPr>
            <a:spLocks noGrp="1"/>
          </p:cNvSpPr>
          <p:nvPr>
            <p:ph sz="quarter" idx="39" hasCustomPrompt="1"/>
          </p:nvPr>
        </p:nvSpPr>
        <p:spPr bwMode="auto">
          <a:xfrm>
            <a:off x="6942313" y="1239588"/>
            <a:ext cx="1080000" cy="1080000"/>
          </a:xfrm>
        </p:spPr>
        <p:txBody>
          <a:bodyPr>
            <a:noAutofit/>
          </a:bodyPr>
          <a:lstStyle>
            <a:lvl1pPr marL="0" indent="0">
              <a:buNone/>
              <a:defRPr sz="1200"/>
            </a:lvl1pPr>
          </a:lstStyle>
          <a:p>
            <a:pPr lvl="0"/>
            <a:r>
              <a:rPr lang="de-DE"/>
              <a:t>Icon</a:t>
            </a:r>
          </a:p>
        </p:txBody>
      </p:sp>
    </p:spTree>
    <p:extLst>
      <p:ext uri="{BB962C8B-B14F-4D97-AF65-F5344CB8AC3E}">
        <p14:creationId xmlns:p14="http://schemas.microsoft.com/office/powerpoint/2010/main" val="3588734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ICONS+4 Subheads+Summa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E18A7-F304-6C42-B788-AB4266F53BDF}"/>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AFC5F9F1-4B7E-7242-A579-D4852E057DF6}"/>
              </a:ext>
            </a:extLst>
          </p:cNvPr>
          <p:cNvSpPr>
            <a:spLocks noGrp="1"/>
          </p:cNvSpPr>
          <p:nvPr>
            <p:ph type="dt" sz="half" idx="10"/>
          </p:nvPr>
        </p:nvSpPr>
        <p:spPr/>
        <p:txBody>
          <a:bodyPr/>
          <a:lstStyle/>
          <a:p>
            <a:fld id="{7C2BFCC1-B100-4E54-81DF-ACDF974AFE97}" type="datetime1">
              <a:rPr lang="nl-BE" smtClean="0"/>
              <a:t>21/02/2024</a:t>
            </a:fld>
            <a:endParaRPr lang="de-DE"/>
          </a:p>
        </p:txBody>
      </p:sp>
      <p:sp>
        <p:nvSpPr>
          <p:cNvPr id="4" name="Foliennummernplatzhalter 3">
            <a:extLst>
              <a:ext uri="{FF2B5EF4-FFF2-40B4-BE49-F238E27FC236}">
                <a16:creationId xmlns:a16="http://schemas.microsoft.com/office/drawing/2014/main" id="{B4D0EE24-9AB7-5540-A1D0-535A1FDD9CC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13033B72-202C-4545-B50E-60832A310543}"/>
              </a:ext>
            </a:extLst>
          </p:cNvPr>
          <p:cNvSpPr>
            <a:spLocks noGrp="1"/>
          </p:cNvSpPr>
          <p:nvPr>
            <p:ph type="ftr" sz="quarter" idx="12"/>
          </p:nvPr>
        </p:nvSpPr>
        <p:spPr/>
        <p:txBody>
          <a:bodyPr/>
          <a:lstStyle/>
          <a:p>
            <a:endParaRPr lang="de-DE"/>
          </a:p>
        </p:txBody>
      </p:sp>
      <p:grpSp>
        <p:nvGrpSpPr>
          <p:cNvPr id="6" name="Gruppieren 5">
            <a:extLst>
              <a:ext uri="{FF2B5EF4-FFF2-40B4-BE49-F238E27FC236}">
                <a16:creationId xmlns:a16="http://schemas.microsoft.com/office/drawing/2014/main" id="{ADDF9046-B035-CE4A-82FA-3A16DFF24D50}"/>
              </a:ext>
            </a:extLst>
          </p:cNvPr>
          <p:cNvGrpSpPr/>
          <p:nvPr userDrawn="1"/>
        </p:nvGrpSpPr>
        <p:grpSpPr>
          <a:xfrm>
            <a:off x="3202200" y="3851093"/>
            <a:ext cx="2739600" cy="252000"/>
            <a:chOff x="2479126" y="2981540"/>
            <a:chExt cx="4182575" cy="501435"/>
          </a:xfrm>
        </p:grpSpPr>
        <p:cxnSp>
          <p:nvCxnSpPr>
            <p:cNvPr id="7" name="Gerade Verbindung 6">
              <a:extLst>
                <a:ext uri="{FF2B5EF4-FFF2-40B4-BE49-F238E27FC236}">
                  <a16:creationId xmlns:a16="http://schemas.microsoft.com/office/drawing/2014/main" id="{B627DDFC-0DFF-6648-837D-99C5C8AB9AD6}"/>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5C87B3F4-D26E-6D4C-ACEC-39D3F15CD149}"/>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platzhalter 12">
            <a:extLst>
              <a:ext uri="{FF2B5EF4-FFF2-40B4-BE49-F238E27FC236}">
                <a16:creationId xmlns:a16="http://schemas.microsoft.com/office/drawing/2014/main" id="{883E210A-6610-F242-8518-5325B0C1D214}"/>
              </a:ext>
            </a:extLst>
          </p:cNvPr>
          <p:cNvSpPr>
            <a:spLocks noGrp="1"/>
          </p:cNvSpPr>
          <p:nvPr>
            <p:ph type="body" sz="quarter" idx="22"/>
          </p:nvPr>
        </p:nvSpPr>
        <p:spPr>
          <a:xfrm>
            <a:off x="215900" y="2440855"/>
            <a:ext cx="201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3" name="Textplatzhalter 12">
            <a:extLst>
              <a:ext uri="{FF2B5EF4-FFF2-40B4-BE49-F238E27FC236}">
                <a16:creationId xmlns:a16="http://schemas.microsoft.com/office/drawing/2014/main" id="{68E043B3-B54B-F844-B365-80ABF86AB99C}"/>
              </a:ext>
            </a:extLst>
          </p:cNvPr>
          <p:cNvSpPr>
            <a:spLocks noGrp="1"/>
          </p:cNvSpPr>
          <p:nvPr>
            <p:ph type="body" sz="quarter" idx="26"/>
          </p:nvPr>
        </p:nvSpPr>
        <p:spPr>
          <a:xfrm>
            <a:off x="2446767" y="2440855"/>
            <a:ext cx="201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4" name="Textplatzhalter 12">
            <a:extLst>
              <a:ext uri="{FF2B5EF4-FFF2-40B4-BE49-F238E27FC236}">
                <a16:creationId xmlns:a16="http://schemas.microsoft.com/office/drawing/2014/main" id="{05B33A53-24DE-9444-804C-7DEAD22660E8}"/>
              </a:ext>
            </a:extLst>
          </p:cNvPr>
          <p:cNvSpPr>
            <a:spLocks noGrp="1"/>
          </p:cNvSpPr>
          <p:nvPr>
            <p:ph type="body" sz="quarter" idx="27"/>
          </p:nvPr>
        </p:nvSpPr>
        <p:spPr>
          <a:xfrm>
            <a:off x="6908500" y="2440855"/>
            <a:ext cx="201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5" name="Textplatzhalter 12">
            <a:extLst>
              <a:ext uri="{FF2B5EF4-FFF2-40B4-BE49-F238E27FC236}">
                <a16:creationId xmlns:a16="http://schemas.microsoft.com/office/drawing/2014/main" id="{E0142223-99C0-2D48-B800-A9C2FC7FD791}"/>
              </a:ext>
            </a:extLst>
          </p:cNvPr>
          <p:cNvSpPr>
            <a:spLocks noGrp="1"/>
          </p:cNvSpPr>
          <p:nvPr>
            <p:ph type="body" sz="quarter" idx="28"/>
          </p:nvPr>
        </p:nvSpPr>
        <p:spPr>
          <a:xfrm>
            <a:off x="2480400" y="4122246"/>
            <a:ext cx="4183199" cy="324000"/>
          </a:xfrm>
          <a:prstGeom prst="rect">
            <a:avLst/>
          </a:prstGeom>
          <a:noFill/>
          <a:ln w="28575">
            <a:noFill/>
          </a:ln>
        </p:spPr>
        <p:txBody>
          <a:bodyPr lIns="72000" tIns="72000" rIns="72000" bIns="72000" anchor="t"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6" name="Inhaltsplatzhalter 6">
            <a:extLst>
              <a:ext uri="{FF2B5EF4-FFF2-40B4-BE49-F238E27FC236}">
                <a16:creationId xmlns:a16="http://schemas.microsoft.com/office/drawing/2014/main" id="{095502D1-970C-7448-BF0E-AA2E6FD19F02}"/>
              </a:ext>
            </a:extLst>
          </p:cNvPr>
          <p:cNvSpPr>
            <a:spLocks noGrp="1"/>
          </p:cNvSpPr>
          <p:nvPr>
            <p:ph sz="quarter" idx="37" hasCustomPrompt="1"/>
          </p:nvPr>
        </p:nvSpPr>
        <p:spPr bwMode="auto">
          <a:xfrm>
            <a:off x="685700" y="1239588"/>
            <a:ext cx="1080000" cy="1080000"/>
          </a:xfrm>
        </p:spPr>
        <p:txBody>
          <a:bodyPr>
            <a:noAutofit/>
          </a:bodyPr>
          <a:lstStyle>
            <a:lvl1pPr marL="0" indent="0">
              <a:buNone/>
              <a:defRPr sz="1200"/>
            </a:lvl1pPr>
          </a:lstStyle>
          <a:p>
            <a:pPr lvl="0"/>
            <a:r>
              <a:rPr lang="de-DE"/>
              <a:t>Icon</a:t>
            </a:r>
          </a:p>
        </p:txBody>
      </p:sp>
      <p:sp>
        <p:nvSpPr>
          <p:cNvPr id="17" name="Inhaltsplatzhalter 6">
            <a:extLst>
              <a:ext uri="{FF2B5EF4-FFF2-40B4-BE49-F238E27FC236}">
                <a16:creationId xmlns:a16="http://schemas.microsoft.com/office/drawing/2014/main" id="{AA34C4FD-6C8F-924E-8401-1F0AC535B934}"/>
              </a:ext>
            </a:extLst>
          </p:cNvPr>
          <p:cNvSpPr>
            <a:spLocks noGrp="1"/>
          </p:cNvSpPr>
          <p:nvPr>
            <p:ph sz="quarter" idx="38" hasCustomPrompt="1"/>
          </p:nvPr>
        </p:nvSpPr>
        <p:spPr bwMode="auto">
          <a:xfrm>
            <a:off x="5147434" y="1239588"/>
            <a:ext cx="1080000" cy="1080000"/>
          </a:xfrm>
        </p:spPr>
        <p:txBody>
          <a:bodyPr>
            <a:noAutofit/>
          </a:bodyPr>
          <a:lstStyle>
            <a:lvl1pPr marL="0" indent="0">
              <a:buNone/>
              <a:defRPr sz="1200"/>
            </a:lvl1pPr>
          </a:lstStyle>
          <a:p>
            <a:pPr lvl="0"/>
            <a:r>
              <a:rPr lang="de-DE"/>
              <a:t>Icon</a:t>
            </a:r>
          </a:p>
        </p:txBody>
      </p:sp>
      <p:sp>
        <p:nvSpPr>
          <p:cNvPr id="18" name="Inhaltsplatzhalter 6">
            <a:extLst>
              <a:ext uri="{FF2B5EF4-FFF2-40B4-BE49-F238E27FC236}">
                <a16:creationId xmlns:a16="http://schemas.microsoft.com/office/drawing/2014/main" id="{D1ED2069-C3DC-3E4A-8A6A-B3FD6262EA04}"/>
              </a:ext>
            </a:extLst>
          </p:cNvPr>
          <p:cNvSpPr>
            <a:spLocks noGrp="1"/>
          </p:cNvSpPr>
          <p:nvPr>
            <p:ph sz="quarter" idx="39" hasCustomPrompt="1"/>
          </p:nvPr>
        </p:nvSpPr>
        <p:spPr bwMode="auto">
          <a:xfrm>
            <a:off x="7378300" y="1239588"/>
            <a:ext cx="1080000" cy="1080000"/>
          </a:xfrm>
        </p:spPr>
        <p:txBody>
          <a:bodyPr>
            <a:noAutofit/>
          </a:bodyPr>
          <a:lstStyle>
            <a:lvl1pPr marL="0" indent="0">
              <a:buNone/>
              <a:defRPr sz="1200"/>
            </a:lvl1pPr>
          </a:lstStyle>
          <a:p>
            <a:pPr lvl="0"/>
            <a:r>
              <a:rPr lang="de-DE"/>
              <a:t>Icon</a:t>
            </a:r>
          </a:p>
        </p:txBody>
      </p:sp>
      <p:sp>
        <p:nvSpPr>
          <p:cNvPr id="19" name="Textplatzhalter 16">
            <a:extLst>
              <a:ext uri="{FF2B5EF4-FFF2-40B4-BE49-F238E27FC236}">
                <a16:creationId xmlns:a16="http://schemas.microsoft.com/office/drawing/2014/main" id="{232484BA-EFDF-6143-8EFA-7317BEFD8F8E}"/>
              </a:ext>
            </a:extLst>
          </p:cNvPr>
          <p:cNvSpPr>
            <a:spLocks noGrp="1"/>
          </p:cNvSpPr>
          <p:nvPr>
            <p:ph type="body" sz="quarter" idx="16"/>
          </p:nvPr>
        </p:nvSpPr>
        <p:spPr>
          <a:xfrm>
            <a:off x="215900" y="2865600"/>
            <a:ext cx="2019600" cy="893600"/>
          </a:xfrm>
        </p:spPr>
        <p:txBody>
          <a:bodyPr/>
          <a:lstStyle>
            <a:lvl1pPr>
              <a:lnSpc>
                <a:spcPts val="1450"/>
              </a:lnSpc>
              <a:defRPr sz="1200"/>
            </a:lvl1pPr>
          </a:lstStyle>
          <a:p>
            <a:pPr lvl="0"/>
            <a:r>
              <a:rPr lang="en-US"/>
              <a:t>Click to edit Master text styles</a:t>
            </a:r>
          </a:p>
        </p:txBody>
      </p:sp>
      <p:sp>
        <p:nvSpPr>
          <p:cNvPr id="20" name="Textplatzhalter 16">
            <a:extLst>
              <a:ext uri="{FF2B5EF4-FFF2-40B4-BE49-F238E27FC236}">
                <a16:creationId xmlns:a16="http://schemas.microsoft.com/office/drawing/2014/main" id="{37EEF6A2-409E-7441-AB15-5BC07D907171}"/>
              </a:ext>
            </a:extLst>
          </p:cNvPr>
          <p:cNvSpPr>
            <a:spLocks noGrp="1"/>
          </p:cNvSpPr>
          <p:nvPr>
            <p:ph type="body" sz="quarter" idx="17"/>
          </p:nvPr>
        </p:nvSpPr>
        <p:spPr>
          <a:xfrm>
            <a:off x="2446767" y="2865600"/>
            <a:ext cx="2019600" cy="893600"/>
          </a:xfrm>
        </p:spPr>
        <p:txBody>
          <a:bodyPr/>
          <a:lstStyle>
            <a:lvl1pPr>
              <a:lnSpc>
                <a:spcPts val="1450"/>
              </a:lnSpc>
              <a:defRPr sz="1200"/>
            </a:lvl1pPr>
          </a:lstStyle>
          <a:p>
            <a:pPr lvl="0"/>
            <a:r>
              <a:rPr lang="en-US"/>
              <a:t>Click to edit Master text styles</a:t>
            </a:r>
          </a:p>
        </p:txBody>
      </p:sp>
      <p:sp>
        <p:nvSpPr>
          <p:cNvPr id="21" name="Textplatzhalter 16">
            <a:extLst>
              <a:ext uri="{FF2B5EF4-FFF2-40B4-BE49-F238E27FC236}">
                <a16:creationId xmlns:a16="http://schemas.microsoft.com/office/drawing/2014/main" id="{EC6A42E8-4FB2-F944-9C6E-5FC6A0720F30}"/>
              </a:ext>
            </a:extLst>
          </p:cNvPr>
          <p:cNvSpPr>
            <a:spLocks noGrp="1"/>
          </p:cNvSpPr>
          <p:nvPr>
            <p:ph type="body" sz="quarter" idx="18"/>
          </p:nvPr>
        </p:nvSpPr>
        <p:spPr>
          <a:xfrm>
            <a:off x="4677634" y="2865600"/>
            <a:ext cx="2019600" cy="893600"/>
          </a:xfrm>
        </p:spPr>
        <p:txBody>
          <a:bodyPr/>
          <a:lstStyle>
            <a:lvl1pPr>
              <a:lnSpc>
                <a:spcPts val="1450"/>
              </a:lnSpc>
              <a:defRPr sz="1200"/>
            </a:lvl1pPr>
          </a:lstStyle>
          <a:p>
            <a:pPr lvl="0"/>
            <a:r>
              <a:rPr lang="en-US"/>
              <a:t>Click to edit Master text styles</a:t>
            </a:r>
          </a:p>
        </p:txBody>
      </p:sp>
      <p:sp>
        <p:nvSpPr>
          <p:cNvPr id="22" name="Textplatzhalter 16">
            <a:extLst>
              <a:ext uri="{FF2B5EF4-FFF2-40B4-BE49-F238E27FC236}">
                <a16:creationId xmlns:a16="http://schemas.microsoft.com/office/drawing/2014/main" id="{A623EA9B-E2AB-0945-9DA0-8CA4CA72110A}"/>
              </a:ext>
            </a:extLst>
          </p:cNvPr>
          <p:cNvSpPr>
            <a:spLocks noGrp="1"/>
          </p:cNvSpPr>
          <p:nvPr>
            <p:ph type="body" sz="quarter" idx="24"/>
          </p:nvPr>
        </p:nvSpPr>
        <p:spPr>
          <a:xfrm>
            <a:off x="6908500" y="2865600"/>
            <a:ext cx="2019600" cy="893600"/>
          </a:xfrm>
        </p:spPr>
        <p:txBody>
          <a:bodyPr/>
          <a:lstStyle>
            <a:lvl1pPr>
              <a:lnSpc>
                <a:spcPts val="1450"/>
              </a:lnSpc>
              <a:defRPr sz="1200"/>
            </a:lvl1pPr>
          </a:lstStyle>
          <a:p>
            <a:pPr lvl="0"/>
            <a:r>
              <a:rPr lang="en-US"/>
              <a:t>Click to edit Master text styles</a:t>
            </a:r>
          </a:p>
        </p:txBody>
      </p:sp>
      <p:sp>
        <p:nvSpPr>
          <p:cNvPr id="23" name="Inhaltsplatzhalter 6">
            <a:extLst>
              <a:ext uri="{FF2B5EF4-FFF2-40B4-BE49-F238E27FC236}">
                <a16:creationId xmlns:a16="http://schemas.microsoft.com/office/drawing/2014/main" id="{99771C3E-9058-5943-A1CB-EFAE130746CA}"/>
              </a:ext>
            </a:extLst>
          </p:cNvPr>
          <p:cNvSpPr>
            <a:spLocks noGrp="1"/>
          </p:cNvSpPr>
          <p:nvPr>
            <p:ph sz="quarter" idx="40" hasCustomPrompt="1"/>
          </p:nvPr>
        </p:nvSpPr>
        <p:spPr bwMode="auto">
          <a:xfrm>
            <a:off x="2916567" y="1239588"/>
            <a:ext cx="1080000" cy="1080000"/>
          </a:xfrm>
        </p:spPr>
        <p:txBody>
          <a:bodyPr>
            <a:noAutofit/>
          </a:bodyPr>
          <a:lstStyle>
            <a:lvl1pPr marL="0" indent="0">
              <a:buNone/>
              <a:defRPr sz="1200"/>
            </a:lvl1pPr>
          </a:lstStyle>
          <a:p>
            <a:pPr lvl="0"/>
            <a:r>
              <a:rPr lang="de-DE"/>
              <a:t>Icon</a:t>
            </a:r>
          </a:p>
        </p:txBody>
      </p:sp>
      <p:sp>
        <p:nvSpPr>
          <p:cNvPr id="25" name="Textplatzhalter 12">
            <a:extLst>
              <a:ext uri="{FF2B5EF4-FFF2-40B4-BE49-F238E27FC236}">
                <a16:creationId xmlns:a16="http://schemas.microsoft.com/office/drawing/2014/main" id="{EBFD4CEC-189A-914A-B916-D9089CC6F637}"/>
              </a:ext>
            </a:extLst>
          </p:cNvPr>
          <p:cNvSpPr>
            <a:spLocks noGrp="1"/>
          </p:cNvSpPr>
          <p:nvPr>
            <p:ph type="body" sz="quarter" idx="41"/>
          </p:nvPr>
        </p:nvSpPr>
        <p:spPr>
          <a:xfrm>
            <a:off x="4677634" y="2440855"/>
            <a:ext cx="201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Tree>
    <p:extLst>
      <p:ext uri="{BB962C8B-B14F-4D97-AF65-F5344CB8AC3E}">
        <p14:creationId xmlns:p14="http://schemas.microsoft.com/office/powerpoint/2010/main" val="3378697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ICONS+5 Subheads+Summa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38EE-E390-2546-A0C3-871F56DEA86D}"/>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7EA871CD-7B2A-384F-B909-15698332FD64}"/>
              </a:ext>
            </a:extLst>
          </p:cNvPr>
          <p:cNvSpPr>
            <a:spLocks noGrp="1"/>
          </p:cNvSpPr>
          <p:nvPr>
            <p:ph type="dt" sz="half" idx="10"/>
          </p:nvPr>
        </p:nvSpPr>
        <p:spPr/>
        <p:txBody>
          <a:bodyPr/>
          <a:lstStyle/>
          <a:p>
            <a:fld id="{C74D376D-6E07-46A1-B3E8-1E128FBC890B}" type="datetime1">
              <a:rPr lang="nl-BE" smtClean="0"/>
              <a:t>21/02/2024</a:t>
            </a:fld>
            <a:endParaRPr lang="de-DE"/>
          </a:p>
        </p:txBody>
      </p:sp>
      <p:sp>
        <p:nvSpPr>
          <p:cNvPr id="4" name="Foliennummernplatzhalter 3">
            <a:extLst>
              <a:ext uri="{FF2B5EF4-FFF2-40B4-BE49-F238E27FC236}">
                <a16:creationId xmlns:a16="http://schemas.microsoft.com/office/drawing/2014/main" id="{88FE9B30-79A6-A646-BCAA-C573185CC462}"/>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9EAA6A93-3F99-8348-9C63-5FCF6096035E}"/>
              </a:ext>
            </a:extLst>
          </p:cNvPr>
          <p:cNvSpPr>
            <a:spLocks noGrp="1"/>
          </p:cNvSpPr>
          <p:nvPr>
            <p:ph type="ftr" sz="quarter" idx="12"/>
          </p:nvPr>
        </p:nvSpPr>
        <p:spPr/>
        <p:txBody>
          <a:bodyPr/>
          <a:lstStyle/>
          <a:p>
            <a:endParaRPr lang="de-DE"/>
          </a:p>
        </p:txBody>
      </p:sp>
      <p:grpSp>
        <p:nvGrpSpPr>
          <p:cNvPr id="6" name="Gruppieren 5">
            <a:extLst>
              <a:ext uri="{FF2B5EF4-FFF2-40B4-BE49-F238E27FC236}">
                <a16:creationId xmlns:a16="http://schemas.microsoft.com/office/drawing/2014/main" id="{85FB4025-CC9C-AD48-BB40-2C859715B593}"/>
              </a:ext>
            </a:extLst>
          </p:cNvPr>
          <p:cNvGrpSpPr/>
          <p:nvPr userDrawn="1"/>
        </p:nvGrpSpPr>
        <p:grpSpPr>
          <a:xfrm>
            <a:off x="3202200" y="3851093"/>
            <a:ext cx="2739600" cy="252000"/>
            <a:chOff x="2479126" y="2981540"/>
            <a:chExt cx="4182575" cy="501435"/>
          </a:xfrm>
        </p:grpSpPr>
        <p:cxnSp>
          <p:nvCxnSpPr>
            <p:cNvPr id="7" name="Gerade Verbindung 6">
              <a:extLst>
                <a:ext uri="{FF2B5EF4-FFF2-40B4-BE49-F238E27FC236}">
                  <a16:creationId xmlns:a16="http://schemas.microsoft.com/office/drawing/2014/main" id="{2E3D815E-46B8-2246-BD5F-6C2278997722}"/>
                </a:ext>
              </a:extLst>
            </p:cNvPr>
            <p:cNvCxnSpPr>
              <a:cxnSpLocks/>
            </p:cNvCxnSpPr>
            <p:nvPr userDrawn="1"/>
          </p:nvCxnSpPr>
          <p:spPr>
            <a:xfrm>
              <a:off x="2479126"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E3DA3E82-0E1A-B245-B719-507E009B2536}"/>
                </a:ext>
              </a:extLst>
            </p:cNvPr>
            <p:cNvCxnSpPr>
              <a:cxnSpLocks/>
            </p:cNvCxnSpPr>
            <p:nvPr userDrawn="1"/>
          </p:nvCxnSpPr>
          <p:spPr>
            <a:xfrm flipV="1">
              <a:off x="4572001" y="2981540"/>
              <a:ext cx="2089700" cy="501435"/>
            </a:xfrm>
            <a:prstGeom prst="line">
              <a:avLst/>
            </a:prstGeom>
            <a:ln w="15875"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platzhalter 12">
            <a:extLst>
              <a:ext uri="{FF2B5EF4-FFF2-40B4-BE49-F238E27FC236}">
                <a16:creationId xmlns:a16="http://schemas.microsoft.com/office/drawing/2014/main" id="{613E7BE9-19F9-A147-A91C-037AE7C6CE32}"/>
              </a:ext>
            </a:extLst>
          </p:cNvPr>
          <p:cNvSpPr>
            <a:spLocks noGrp="1"/>
          </p:cNvSpPr>
          <p:nvPr>
            <p:ph type="body" sz="quarter" idx="22"/>
          </p:nvPr>
        </p:nvSpPr>
        <p:spPr>
          <a:xfrm>
            <a:off x="215900" y="2440855"/>
            <a:ext cx="165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0" name="Textplatzhalter 12">
            <a:extLst>
              <a:ext uri="{FF2B5EF4-FFF2-40B4-BE49-F238E27FC236}">
                <a16:creationId xmlns:a16="http://schemas.microsoft.com/office/drawing/2014/main" id="{A35B9053-DE3C-184E-8FED-3351F0073055}"/>
              </a:ext>
            </a:extLst>
          </p:cNvPr>
          <p:cNvSpPr>
            <a:spLocks noGrp="1"/>
          </p:cNvSpPr>
          <p:nvPr>
            <p:ph type="body" sz="quarter" idx="26"/>
          </p:nvPr>
        </p:nvSpPr>
        <p:spPr>
          <a:xfrm>
            <a:off x="1979050" y="2440855"/>
            <a:ext cx="165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1" name="Textplatzhalter 12">
            <a:extLst>
              <a:ext uri="{FF2B5EF4-FFF2-40B4-BE49-F238E27FC236}">
                <a16:creationId xmlns:a16="http://schemas.microsoft.com/office/drawing/2014/main" id="{3DB4A3A8-C8B6-2145-A255-7A6A292F4A27}"/>
              </a:ext>
            </a:extLst>
          </p:cNvPr>
          <p:cNvSpPr>
            <a:spLocks noGrp="1"/>
          </p:cNvSpPr>
          <p:nvPr>
            <p:ph type="body" sz="quarter" idx="27"/>
          </p:nvPr>
        </p:nvSpPr>
        <p:spPr>
          <a:xfrm>
            <a:off x="5505350" y="2440855"/>
            <a:ext cx="165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2" name="Textplatzhalter 12">
            <a:extLst>
              <a:ext uri="{FF2B5EF4-FFF2-40B4-BE49-F238E27FC236}">
                <a16:creationId xmlns:a16="http://schemas.microsoft.com/office/drawing/2014/main" id="{5CEA57CA-34D3-8348-BDB6-FC2568A792F6}"/>
              </a:ext>
            </a:extLst>
          </p:cNvPr>
          <p:cNvSpPr>
            <a:spLocks noGrp="1"/>
          </p:cNvSpPr>
          <p:nvPr>
            <p:ph type="body" sz="quarter" idx="28"/>
          </p:nvPr>
        </p:nvSpPr>
        <p:spPr>
          <a:xfrm>
            <a:off x="2480400" y="4122246"/>
            <a:ext cx="4183199" cy="324000"/>
          </a:xfrm>
          <a:prstGeom prst="rect">
            <a:avLst/>
          </a:prstGeom>
          <a:noFill/>
          <a:ln w="28575">
            <a:noFill/>
          </a:ln>
        </p:spPr>
        <p:txBody>
          <a:bodyPr lIns="72000" tIns="72000" rIns="72000" bIns="72000" anchor="t"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13" name="Inhaltsplatzhalter 6">
            <a:extLst>
              <a:ext uri="{FF2B5EF4-FFF2-40B4-BE49-F238E27FC236}">
                <a16:creationId xmlns:a16="http://schemas.microsoft.com/office/drawing/2014/main" id="{0B9C1D7E-973B-BD46-AF42-43A281D7C38B}"/>
              </a:ext>
            </a:extLst>
          </p:cNvPr>
          <p:cNvSpPr>
            <a:spLocks noGrp="1"/>
          </p:cNvSpPr>
          <p:nvPr>
            <p:ph sz="quarter" idx="37" hasCustomPrompt="1"/>
          </p:nvPr>
        </p:nvSpPr>
        <p:spPr bwMode="auto">
          <a:xfrm>
            <a:off x="505700" y="1239588"/>
            <a:ext cx="1080000" cy="1080000"/>
          </a:xfrm>
        </p:spPr>
        <p:txBody>
          <a:bodyPr>
            <a:noAutofit/>
          </a:bodyPr>
          <a:lstStyle>
            <a:lvl1pPr marL="0" indent="0">
              <a:buNone/>
              <a:defRPr sz="1200"/>
            </a:lvl1pPr>
          </a:lstStyle>
          <a:p>
            <a:pPr lvl="0"/>
            <a:r>
              <a:rPr lang="de-DE"/>
              <a:t>Icon</a:t>
            </a:r>
          </a:p>
        </p:txBody>
      </p:sp>
      <p:sp>
        <p:nvSpPr>
          <p:cNvPr id="14" name="Inhaltsplatzhalter 6">
            <a:extLst>
              <a:ext uri="{FF2B5EF4-FFF2-40B4-BE49-F238E27FC236}">
                <a16:creationId xmlns:a16="http://schemas.microsoft.com/office/drawing/2014/main" id="{DAAAFFB1-8A60-9448-ACD9-52C412E1EB75}"/>
              </a:ext>
            </a:extLst>
          </p:cNvPr>
          <p:cNvSpPr>
            <a:spLocks noGrp="1"/>
          </p:cNvSpPr>
          <p:nvPr>
            <p:ph sz="quarter" idx="38" hasCustomPrompt="1"/>
          </p:nvPr>
        </p:nvSpPr>
        <p:spPr bwMode="auto">
          <a:xfrm>
            <a:off x="4032000" y="1239588"/>
            <a:ext cx="1080000" cy="1080000"/>
          </a:xfrm>
        </p:spPr>
        <p:txBody>
          <a:bodyPr>
            <a:noAutofit/>
          </a:bodyPr>
          <a:lstStyle>
            <a:lvl1pPr marL="0" indent="0">
              <a:buNone/>
              <a:defRPr sz="1200"/>
            </a:lvl1pPr>
          </a:lstStyle>
          <a:p>
            <a:pPr lvl="0"/>
            <a:r>
              <a:rPr lang="de-DE"/>
              <a:t>Icon</a:t>
            </a:r>
          </a:p>
        </p:txBody>
      </p:sp>
      <p:sp>
        <p:nvSpPr>
          <p:cNvPr id="15" name="Inhaltsplatzhalter 6">
            <a:extLst>
              <a:ext uri="{FF2B5EF4-FFF2-40B4-BE49-F238E27FC236}">
                <a16:creationId xmlns:a16="http://schemas.microsoft.com/office/drawing/2014/main" id="{F7349658-4A82-654B-A852-F370C3D420EB}"/>
              </a:ext>
            </a:extLst>
          </p:cNvPr>
          <p:cNvSpPr>
            <a:spLocks noGrp="1"/>
          </p:cNvSpPr>
          <p:nvPr>
            <p:ph sz="quarter" idx="39" hasCustomPrompt="1"/>
          </p:nvPr>
        </p:nvSpPr>
        <p:spPr bwMode="auto">
          <a:xfrm>
            <a:off x="5795150" y="1239588"/>
            <a:ext cx="1080000" cy="1080000"/>
          </a:xfrm>
        </p:spPr>
        <p:txBody>
          <a:bodyPr>
            <a:noAutofit/>
          </a:bodyPr>
          <a:lstStyle>
            <a:lvl1pPr marL="0" indent="0">
              <a:buNone/>
              <a:defRPr sz="1200"/>
            </a:lvl1pPr>
          </a:lstStyle>
          <a:p>
            <a:pPr lvl="0"/>
            <a:r>
              <a:rPr lang="de-DE"/>
              <a:t>Icon</a:t>
            </a:r>
          </a:p>
        </p:txBody>
      </p:sp>
      <p:sp>
        <p:nvSpPr>
          <p:cNvPr id="16" name="Textplatzhalter 16">
            <a:extLst>
              <a:ext uri="{FF2B5EF4-FFF2-40B4-BE49-F238E27FC236}">
                <a16:creationId xmlns:a16="http://schemas.microsoft.com/office/drawing/2014/main" id="{8E5F5A83-2F3C-7142-AA97-BA58B007F8A0}"/>
              </a:ext>
            </a:extLst>
          </p:cNvPr>
          <p:cNvSpPr>
            <a:spLocks noGrp="1"/>
          </p:cNvSpPr>
          <p:nvPr>
            <p:ph type="body" sz="quarter" idx="16"/>
          </p:nvPr>
        </p:nvSpPr>
        <p:spPr>
          <a:xfrm>
            <a:off x="215900" y="2865600"/>
            <a:ext cx="1659600" cy="893600"/>
          </a:xfrm>
        </p:spPr>
        <p:txBody>
          <a:bodyPr/>
          <a:lstStyle>
            <a:lvl1pPr>
              <a:lnSpc>
                <a:spcPts val="1450"/>
              </a:lnSpc>
              <a:defRPr sz="1200"/>
            </a:lvl1pPr>
          </a:lstStyle>
          <a:p>
            <a:pPr lvl="0"/>
            <a:r>
              <a:rPr lang="en-US"/>
              <a:t>Click to edit Master text styles</a:t>
            </a:r>
          </a:p>
        </p:txBody>
      </p:sp>
      <p:sp>
        <p:nvSpPr>
          <p:cNvPr id="17" name="Textplatzhalter 16">
            <a:extLst>
              <a:ext uri="{FF2B5EF4-FFF2-40B4-BE49-F238E27FC236}">
                <a16:creationId xmlns:a16="http://schemas.microsoft.com/office/drawing/2014/main" id="{EC08D5D5-FF5B-964D-ADC6-2C7B94CB69CD}"/>
              </a:ext>
            </a:extLst>
          </p:cNvPr>
          <p:cNvSpPr>
            <a:spLocks noGrp="1"/>
          </p:cNvSpPr>
          <p:nvPr>
            <p:ph type="body" sz="quarter" idx="17"/>
          </p:nvPr>
        </p:nvSpPr>
        <p:spPr>
          <a:xfrm>
            <a:off x="1979050" y="2865600"/>
            <a:ext cx="1659600" cy="893600"/>
          </a:xfrm>
        </p:spPr>
        <p:txBody>
          <a:bodyPr/>
          <a:lstStyle>
            <a:lvl1pPr>
              <a:lnSpc>
                <a:spcPts val="1450"/>
              </a:lnSpc>
              <a:defRPr sz="1200"/>
            </a:lvl1pPr>
          </a:lstStyle>
          <a:p>
            <a:pPr lvl="0"/>
            <a:r>
              <a:rPr lang="en-US"/>
              <a:t>Click to edit Master text styles</a:t>
            </a:r>
          </a:p>
        </p:txBody>
      </p:sp>
      <p:sp>
        <p:nvSpPr>
          <p:cNvPr id="18" name="Textplatzhalter 16">
            <a:extLst>
              <a:ext uri="{FF2B5EF4-FFF2-40B4-BE49-F238E27FC236}">
                <a16:creationId xmlns:a16="http://schemas.microsoft.com/office/drawing/2014/main" id="{48BACECB-80CB-3444-9858-7F58F857F05E}"/>
              </a:ext>
            </a:extLst>
          </p:cNvPr>
          <p:cNvSpPr>
            <a:spLocks noGrp="1"/>
          </p:cNvSpPr>
          <p:nvPr>
            <p:ph type="body" sz="quarter" idx="18"/>
          </p:nvPr>
        </p:nvSpPr>
        <p:spPr>
          <a:xfrm>
            <a:off x="3742200" y="2865600"/>
            <a:ext cx="1659600" cy="893600"/>
          </a:xfrm>
        </p:spPr>
        <p:txBody>
          <a:bodyPr/>
          <a:lstStyle>
            <a:lvl1pPr>
              <a:lnSpc>
                <a:spcPts val="1450"/>
              </a:lnSpc>
              <a:defRPr sz="1200"/>
            </a:lvl1pPr>
          </a:lstStyle>
          <a:p>
            <a:pPr lvl="0"/>
            <a:r>
              <a:rPr lang="en-US"/>
              <a:t>Click to edit Master text styles</a:t>
            </a:r>
          </a:p>
        </p:txBody>
      </p:sp>
      <p:sp>
        <p:nvSpPr>
          <p:cNvPr id="19" name="Textplatzhalter 16">
            <a:extLst>
              <a:ext uri="{FF2B5EF4-FFF2-40B4-BE49-F238E27FC236}">
                <a16:creationId xmlns:a16="http://schemas.microsoft.com/office/drawing/2014/main" id="{31CF21DE-B216-E144-8578-A83C4B20539E}"/>
              </a:ext>
            </a:extLst>
          </p:cNvPr>
          <p:cNvSpPr>
            <a:spLocks noGrp="1"/>
          </p:cNvSpPr>
          <p:nvPr>
            <p:ph type="body" sz="quarter" idx="24"/>
          </p:nvPr>
        </p:nvSpPr>
        <p:spPr>
          <a:xfrm>
            <a:off x="5505350" y="2865600"/>
            <a:ext cx="1659600" cy="893600"/>
          </a:xfrm>
        </p:spPr>
        <p:txBody>
          <a:bodyPr/>
          <a:lstStyle>
            <a:lvl1pPr>
              <a:lnSpc>
                <a:spcPts val="1450"/>
              </a:lnSpc>
              <a:defRPr sz="1200"/>
            </a:lvl1pPr>
          </a:lstStyle>
          <a:p>
            <a:pPr lvl="0"/>
            <a:r>
              <a:rPr lang="en-US"/>
              <a:t>Click to edit Master text styles</a:t>
            </a:r>
          </a:p>
        </p:txBody>
      </p:sp>
      <p:sp>
        <p:nvSpPr>
          <p:cNvPr id="20" name="Inhaltsplatzhalter 6">
            <a:extLst>
              <a:ext uri="{FF2B5EF4-FFF2-40B4-BE49-F238E27FC236}">
                <a16:creationId xmlns:a16="http://schemas.microsoft.com/office/drawing/2014/main" id="{361F8A21-C7E8-7D4E-A8FF-E3AE75A69676}"/>
              </a:ext>
            </a:extLst>
          </p:cNvPr>
          <p:cNvSpPr>
            <a:spLocks noGrp="1"/>
          </p:cNvSpPr>
          <p:nvPr>
            <p:ph sz="quarter" idx="40" hasCustomPrompt="1"/>
          </p:nvPr>
        </p:nvSpPr>
        <p:spPr bwMode="auto">
          <a:xfrm>
            <a:off x="2268850" y="1239588"/>
            <a:ext cx="1080000" cy="1080000"/>
          </a:xfrm>
        </p:spPr>
        <p:txBody>
          <a:bodyPr>
            <a:noAutofit/>
          </a:bodyPr>
          <a:lstStyle>
            <a:lvl1pPr marL="0" indent="0">
              <a:buNone/>
              <a:defRPr sz="1200"/>
            </a:lvl1pPr>
          </a:lstStyle>
          <a:p>
            <a:pPr lvl="0"/>
            <a:r>
              <a:rPr lang="de-DE"/>
              <a:t>Icon</a:t>
            </a:r>
          </a:p>
        </p:txBody>
      </p:sp>
      <p:sp>
        <p:nvSpPr>
          <p:cNvPr id="21" name="Textplatzhalter 12">
            <a:extLst>
              <a:ext uri="{FF2B5EF4-FFF2-40B4-BE49-F238E27FC236}">
                <a16:creationId xmlns:a16="http://schemas.microsoft.com/office/drawing/2014/main" id="{D423A0F3-4BE8-174B-BC4E-DC3A03592538}"/>
              </a:ext>
            </a:extLst>
          </p:cNvPr>
          <p:cNvSpPr>
            <a:spLocks noGrp="1"/>
          </p:cNvSpPr>
          <p:nvPr>
            <p:ph type="body" sz="quarter" idx="41"/>
          </p:nvPr>
        </p:nvSpPr>
        <p:spPr>
          <a:xfrm>
            <a:off x="3742200" y="2440855"/>
            <a:ext cx="165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2" name="Textplatzhalter 12">
            <a:extLst>
              <a:ext uri="{FF2B5EF4-FFF2-40B4-BE49-F238E27FC236}">
                <a16:creationId xmlns:a16="http://schemas.microsoft.com/office/drawing/2014/main" id="{7098ACC8-F05C-1B43-AAF7-FDF667120478}"/>
              </a:ext>
            </a:extLst>
          </p:cNvPr>
          <p:cNvSpPr>
            <a:spLocks noGrp="1"/>
          </p:cNvSpPr>
          <p:nvPr>
            <p:ph type="body" sz="quarter" idx="42"/>
          </p:nvPr>
        </p:nvSpPr>
        <p:spPr>
          <a:xfrm>
            <a:off x="7268500" y="2440855"/>
            <a:ext cx="1659600" cy="324000"/>
          </a:xfrm>
          <a:prstGeom prst="rect">
            <a:avLst/>
          </a:prstGeom>
          <a:noFill/>
          <a:ln w="28575">
            <a:noFill/>
          </a:ln>
        </p:spPr>
        <p:txBody>
          <a:bodyPr lIns="0" tIns="0" rIns="0" bIns="0" anchor="b" anchorCtr="0">
            <a:noAutofit/>
          </a:bodyPr>
          <a:lstStyle>
            <a:lvl1pPr marL="0" indent="0" algn="ctr">
              <a:lnSpc>
                <a:spcPts val="1650"/>
              </a:lnSpc>
              <a:spcBef>
                <a:spcPts val="0"/>
              </a:spcBef>
              <a:spcAft>
                <a:spcPts val="0"/>
              </a:spcAft>
              <a:buNone/>
              <a:defRPr sz="14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3" name="Inhaltsplatzhalter 6">
            <a:extLst>
              <a:ext uri="{FF2B5EF4-FFF2-40B4-BE49-F238E27FC236}">
                <a16:creationId xmlns:a16="http://schemas.microsoft.com/office/drawing/2014/main" id="{B7268C5C-C567-E14D-AD16-C896496E37A0}"/>
              </a:ext>
            </a:extLst>
          </p:cNvPr>
          <p:cNvSpPr>
            <a:spLocks noGrp="1"/>
          </p:cNvSpPr>
          <p:nvPr>
            <p:ph sz="quarter" idx="43" hasCustomPrompt="1"/>
          </p:nvPr>
        </p:nvSpPr>
        <p:spPr bwMode="auto">
          <a:xfrm>
            <a:off x="7558300" y="1239588"/>
            <a:ext cx="1080000" cy="1080000"/>
          </a:xfrm>
        </p:spPr>
        <p:txBody>
          <a:bodyPr>
            <a:noAutofit/>
          </a:bodyPr>
          <a:lstStyle>
            <a:lvl1pPr marL="0" indent="0">
              <a:buNone/>
              <a:defRPr sz="1200"/>
            </a:lvl1pPr>
          </a:lstStyle>
          <a:p>
            <a:pPr lvl="0"/>
            <a:r>
              <a:rPr lang="de-DE"/>
              <a:t>Icon</a:t>
            </a:r>
          </a:p>
        </p:txBody>
      </p:sp>
      <p:sp>
        <p:nvSpPr>
          <p:cNvPr id="24" name="Textplatzhalter 16">
            <a:extLst>
              <a:ext uri="{FF2B5EF4-FFF2-40B4-BE49-F238E27FC236}">
                <a16:creationId xmlns:a16="http://schemas.microsoft.com/office/drawing/2014/main" id="{2744DE85-3E2A-9C42-A851-1ED7856FFAAC}"/>
              </a:ext>
            </a:extLst>
          </p:cNvPr>
          <p:cNvSpPr>
            <a:spLocks noGrp="1"/>
          </p:cNvSpPr>
          <p:nvPr>
            <p:ph type="body" sz="quarter" idx="44"/>
          </p:nvPr>
        </p:nvSpPr>
        <p:spPr>
          <a:xfrm>
            <a:off x="7268500" y="2865600"/>
            <a:ext cx="1659600" cy="893600"/>
          </a:xfrm>
        </p:spPr>
        <p:txBody>
          <a:bodyPr/>
          <a:lstStyle>
            <a:lvl1pPr>
              <a:lnSpc>
                <a:spcPts val="1450"/>
              </a:lnSpc>
              <a:defRPr sz="1200"/>
            </a:lvl1pPr>
          </a:lstStyle>
          <a:p>
            <a:pPr lvl="0"/>
            <a:r>
              <a:rPr lang="en-US"/>
              <a:t>Click to edit Master text styles</a:t>
            </a:r>
          </a:p>
        </p:txBody>
      </p:sp>
    </p:spTree>
    <p:extLst>
      <p:ext uri="{BB962C8B-B14F-4D97-AF65-F5344CB8AC3E}">
        <p14:creationId xmlns:p14="http://schemas.microsoft.com/office/powerpoint/2010/main" val="221832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cons / 3 Rows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E492E-2C2D-B647-B7B3-96A71B866BD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0C170789-CC46-B048-8A6B-E919988212D4}"/>
              </a:ext>
            </a:extLst>
          </p:cNvPr>
          <p:cNvSpPr>
            <a:spLocks noGrp="1"/>
          </p:cNvSpPr>
          <p:nvPr>
            <p:ph type="dt" sz="half" idx="10"/>
          </p:nvPr>
        </p:nvSpPr>
        <p:spPr/>
        <p:txBody>
          <a:bodyPr/>
          <a:lstStyle/>
          <a:p>
            <a:fld id="{1A3993F9-561E-4817-8278-12C67F3F7915}" type="datetime1">
              <a:rPr lang="nl-BE" smtClean="0"/>
              <a:t>21/02/2024</a:t>
            </a:fld>
            <a:endParaRPr lang="de-DE"/>
          </a:p>
        </p:txBody>
      </p:sp>
      <p:sp>
        <p:nvSpPr>
          <p:cNvPr id="4" name="Foliennummernplatzhalter 3">
            <a:extLst>
              <a:ext uri="{FF2B5EF4-FFF2-40B4-BE49-F238E27FC236}">
                <a16:creationId xmlns:a16="http://schemas.microsoft.com/office/drawing/2014/main" id="{09CF85E5-4FE4-A040-A798-22CD740506B7}"/>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84A82821-5AEB-A14F-BD5A-565BFA8DB5C9}"/>
              </a:ext>
            </a:extLst>
          </p:cNvPr>
          <p:cNvSpPr>
            <a:spLocks noGrp="1"/>
          </p:cNvSpPr>
          <p:nvPr>
            <p:ph type="ftr" sz="quarter" idx="12"/>
          </p:nvPr>
        </p:nvSpPr>
        <p:spPr/>
        <p:txBody>
          <a:bodyPr/>
          <a:lstStyle/>
          <a:p>
            <a:endParaRPr lang="de-DE"/>
          </a:p>
        </p:txBody>
      </p:sp>
      <p:sp>
        <p:nvSpPr>
          <p:cNvPr id="6" name="Inhaltsplatzhalter 6">
            <a:extLst>
              <a:ext uri="{FF2B5EF4-FFF2-40B4-BE49-F238E27FC236}">
                <a16:creationId xmlns:a16="http://schemas.microsoft.com/office/drawing/2014/main" id="{3D8CDE4C-F50D-6B43-91BF-5D55D901A75A}"/>
              </a:ext>
            </a:extLst>
          </p:cNvPr>
          <p:cNvSpPr>
            <a:spLocks noGrp="1"/>
          </p:cNvSpPr>
          <p:nvPr>
            <p:ph sz="quarter" idx="37" hasCustomPrompt="1"/>
          </p:nvPr>
        </p:nvSpPr>
        <p:spPr bwMode="auto">
          <a:xfrm>
            <a:off x="215900" y="1239588"/>
            <a:ext cx="1080000" cy="1080000"/>
          </a:xfrm>
        </p:spPr>
        <p:txBody>
          <a:bodyPr anchor="ctr" anchorCtr="0">
            <a:noAutofit/>
          </a:bodyPr>
          <a:lstStyle>
            <a:lvl1pPr marL="0" indent="0">
              <a:buNone/>
              <a:defRPr sz="1200"/>
            </a:lvl1pPr>
          </a:lstStyle>
          <a:p>
            <a:pPr lvl="0"/>
            <a:r>
              <a:rPr lang="de-DE"/>
              <a:t>Icon</a:t>
            </a:r>
          </a:p>
        </p:txBody>
      </p:sp>
      <p:sp>
        <p:nvSpPr>
          <p:cNvPr id="7" name="Inhaltsplatzhalter 6">
            <a:extLst>
              <a:ext uri="{FF2B5EF4-FFF2-40B4-BE49-F238E27FC236}">
                <a16:creationId xmlns:a16="http://schemas.microsoft.com/office/drawing/2014/main" id="{46C3BCA5-3B9B-C040-9975-846940F3631B}"/>
              </a:ext>
            </a:extLst>
          </p:cNvPr>
          <p:cNvSpPr>
            <a:spLocks noGrp="1"/>
          </p:cNvSpPr>
          <p:nvPr>
            <p:ph sz="quarter" idx="38" hasCustomPrompt="1"/>
          </p:nvPr>
        </p:nvSpPr>
        <p:spPr bwMode="auto">
          <a:xfrm>
            <a:off x="215900" y="2373857"/>
            <a:ext cx="1080000" cy="1080000"/>
          </a:xfrm>
        </p:spPr>
        <p:txBody>
          <a:bodyPr>
            <a:noAutofit/>
          </a:bodyPr>
          <a:lstStyle>
            <a:lvl1pPr marL="0" indent="0">
              <a:buNone/>
              <a:defRPr sz="1200"/>
            </a:lvl1pPr>
          </a:lstStyle>
          <a:p>
            <a:pPr lvl="0"/>
            <a:r>
              <a:rPr lang="de-DE"/>
              <a:t>Icon</a:t>
            </a:r>
          </a:p>
        </p:txBody>
      </p:sp>
      <p:sp>
        <p:nvSpPr>
          <p:cNvPr id="8" name="Inhaltsplatzhalter 6">
            <a:extLst>
              <a:ext uri="{FF2B5EF4-FFF2-40B4-BE49-F238E27FC236}">
                <a16:creationId xmlns:a16="http://schemas.microsoft.com/office/drawing/2014/main" id="{FDF56D8B-B7BC-E14C-94C3-D4E5BFE7E000}"/>
              </a:ext>
            </a:extLst>
          </p:cNvPr>
          <p:cNvSpPr>
            <a:spLocks noGrp="1"/>
          </p:cNvSpPr>
          <p:nvPr>
            <p:ph sz="quarter" idx="40" hasCustomPrompt="1"/>
          </p:nvPr>
        </p:nvSpPr>
        <p:spPr bwMode="auto">
          <a:xfrm>
            <a:off x="215900" y="3508125"/>
            <a:ext cx="1080000" cy="1080000"/>
          </a:xfrm>
        </p:spPr>
        <p:txBody>
          <a:bodyPr>
            <a:noAutofit/>
          </a:bodyPr>
          <a:lstStyle>
            <a:lvl1pPr marL="0" indent="0">
              <a:buNone/>
              <a:defRPr sz="1200"/>
            </a:lvl1pPr>
          </a:lstStyle>
          <a:p>
            <a:pPr lvl="0"/>
            <a:r>
              <a:rPr lang="de-DE"/>
              <a:t>Icon</a:t>
            </a:r>
          </a:p>
        </p:txBody>
      </p:sp>
      <p:sp>
        <p:nvSpPr>
          <p:cNvPr id="10" name="Textplatzhalter 9">
            <a:extLst>
              <a:ext uri="{FF2B5EF4-FFF2-40B4-BE49-F238E27FC236}">
                <a16:creationId xmlns:a16="http://schemas.microsoft.com/office/drawing/2014/main" id="{DD5B975A-2098-DB44-BD67-F370F7357289}"/>
              </a:ext>
            </a:extLst>
          </p:cNvPr>
          <p:cNvSpPr>
            <a:spLocks noGrp="1"/>
          </p:cNvSpPr>
          <p:nvPr>
            <p:ph type="body" sz="quarter" idx="41"/>
          </p:nvPr>
        </p:nvSpPr>
        <p:spPr>
          <a:xfrm>
            <a:off x="1368001" y="1239588"/>
            <a:ext cx="6983999" cy="1080000"/>
          </a:xfrm>
        </p:spPr>
        <p:txBody>
          <a:bodyPr lIns="0" rIns="0" anchor="ctr" anchorCtr="0"/>
          <a:lstStyle>
            <a:lvl1pPr marL="0" indent="0">
              <a:buNone/>
              <a:defRPr b="1"/>
            </a:lvl1pPr>
          </a:lstStyle>
          <a:p>
            <a:pPr lvl="0"/>
            <a:r>
              <a:rPr lang="en-US"/>
              <a:t>Click to edit Master text styles</a:t>
            </a:r>
          </a:p>
        </p:txBody>
      </p:sp>
      <p:sp>
        <p:nvSpPr>
          <p:cNvPr id="12" name="Textplatzhalter 9">
            <a:extLst>
              <a:ext uri="{FF2B5EF4-FFF2-40B4-BE49-F238E27FC236}">
                <a16:creationId xmlns:a16="http://schemas.microsoft.com/office/drawing/2014/main" id="{AB33AFC3-C5F0-C24E-915D-72D60B11B5D9}"/>
              </a:ext>
            </a:extLst>
          </p:cNvPr>
          <p:cNvSpPr>
            <a:spLocks noGrp="1"/>
          </p:cNvSpPr>
          <p:nvPr>
            <p:ph type="body" sz="quarter" idx="42"/>
          </p:nvPr>
        </p:nvSpPr>
        <p:spPr>
          <a:xfrm>
            <a:off x="1368001" y="2373857"/>
            <a:ext cx="6983999" cy="1080000"/>
          </a:xfrm>
        </p:spPr>
        <p:txBody>
          <a:bodyPr lIns="0" rIns="0" anchor="ctr" anchorCtr="0"/>
          <a:lstStyle>
            <a:lvl1pPr marL="0" indent="0">
              <a:buNone/>
              <a:defRPr b="1"/>
            </a:lvl1pPr>
          </a:lstStyle>
          <a:p>
            <a:pPr lvl="0"/>
            <a:r>
              <a:rPr lang="en-US"/>
              <a:t>Click to edit Master text styles</a:t>
            </a:r>
          </a:p>
        </p:txBody>
      </p:sp>
      <p:sp>
        <p:nvSpPr>
          <p:cNvPr id="13" name="Textplatzhalter 9">
            <a:extLst>
              <a:ext uri="{FF2B5EF4-FFF2-40B4-BE49-F238E27FC236}">
                <a16:creationId xmlns:a16="http://schemas.microsoft.com/office/drawing/2014/main" id="{3887587E-3BFB-F04D-BD04-27CFC263869E}"/>
              </a:ext>
            </a:extLst>
          </p:cNvPr>
          <p:cNvSpPr>
            <a:spLocks noGrp="1"/>
          </p:cNvSpPr>
          <p:nvPr>
            <p:ph type="body" sz="quarter" idx="43"/>
          </p:nvPr>
        </p:nvSpPr>
        <p:spPr>
          <a:xfrm>
            <a:off x="1368001" y="3508125"/>
            <a:ext cx="6983999" cy="1080000"/>
          </a:xfrm>
        </p:spPr>
        <p:txBody>
          <a:bodyPr lIns="0" rIns="0" anchor="ctr" anchorCtr="0"/>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1863327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lumns/Process + 5 picts&amp;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8B8D0-8B66-CE48-8667-DB8E7F22E4F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F61DDC25-BF9C-B045-AEF4-BA3EB1186429}"/>
              </a:ext>
            </a:extLst>
          </p:cNvPr>
          <p:cNvSpPr>
            <a:spLocks noGrp="1"/>
          </p:cNvSpPr>
          <p:nvPr>
            <p:ph type="dt" sz="half" idx="10"/>
          </p:nvPr>
        </p:nvSpPr>
        <p:spPr/>
        <p:txBody>
          <a:bodyPr/>
          <a:lstStyle/>
          <a:p>
            <a:fld id="{58526C1D-0E43-4CE3-9079-6B219FB71B6D}" type="datetime1">
              <a:rPr lang="nl-BE" smtClean="0"/>
              <a:t>21/02/2024</a:t>
            </a:fld>
            <a:endParaRPr lang="de-DE"/>
          </a:p>
        </p:txBody>
      </p:sp>
      <p:sp>
        <p:nvSpPr>
          <p:cNvPr id="4" name="Foliennummernplatzhalter 3">
            <a:extLst>
              <a:ext uri="{FF2B5EF4-FFF2-40B4-BE49-F238E27FC236}">
                <a16:creationId xmlns:a16="http://schemas.microsoft.com/office/drawing/2014/main" id="{7ED95420-472E-3D4D-AB98-1B740C84574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78AA8740-496B-E841-8B6F-E1B4A629D59D}"/>
              </a:ext>
            </a:extLst>
          </p:cNvPr>
          <p:cNvSpPr>
            <a:spLocks noGrp="1"/>
          </p:cNvSpPr>
          <p:nvPr>
            <p:ph type="ftr" sz="quarter" idx="12"/>
          </p:nvPr>
        </p:nvSpPr>
        <p:spPr/>
        <p:txBody>
          <a:bodyPr/>
          <a:lstStyle/>
          <a:p>
            <a:endParaRPr lang="de-DE"/>
          </a:p>
        </p:txBody>
      </p:sp>
      <p:sp>
        <p:nvSpPr>
          <p:cNvPr id="6" name="Textplatzhalter 12">
            <a:extLst>
              <a:ext uri="{FF2B5EF4-FFF2-40B4-BE49-F238E27FC236}">
                <a16:creationId xmlns:a16="http://schemas.microsoft.com/office/drawing/2014/main" id="{78A24DFA-9FE0-5F46-BE9A-63FA5CD0B86D}"/>
              </a:ext>
            </a:extLst>
          </p:cNvPr>
          <p:cNvSpPr>
            <a:spLocks noGrp="1"/>
          </p:cNvSpPr>
          <p:nvPr>
            <p:ph type="body" sz="quarter" idx="19"/>
          </p:nvPr>
        </p:nvSpPr>
        <p:spPr bwMode="gray">
          <a:xfrm>
            <a:off x="215898" y="1384300"/>
            <a:ext cx="1800000" cy="396000"/>
          </a:xfrm>
          <a:prstGeom prst="homePlate">
            <a:avLst>
              <a:gd name="adj" fmla="val 34764"/>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7" name="Textplatzhalter 12">
            <a:extLst>
              <a:ext uri="{FF2B5EF4-FFF2-40B4-BE49-F238E27FC236}">
                <a16:creationId xmlns:a16="http://schemas.microsoft.com/office/drawing/2014/main" id="{22077DFE-AF33-104F-ACCB-04C8240EDB8B}"/>
              </a:ext>
            </a:extLst>
          </p:cNvPr>
          <p:cNvSpPr>
            <a:spLocks noGrp="1"/>
          </p:cNvSpPr>
          <p:nvPr>
            <p:ph type="body" sz="quarter" idx="35"/>
          </p:nvPr>
        </p:nvSpPr>
        <p:spPr bwMode="gray">
          <a:xfrm>
            <a:off x="1979050" y="1384300"/>
            <a:ext cx="1800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8" name="Textplatzhalter 12">
            <a:extLst>
              <a:ext uri="{FF2B5EF4-FFF2-40B4-BE49-F238E27FC236}">
                <a16:creationId xmlns:a16="http://schemas.microsoft.com/office/drawing/2014/main" id="{5CB67DAE-B7E8-CE4F-B3AF-A2C970951E75}"/>
              </a:ext>
            </a:extLst>
          </p:cNvPr>
          <p:cNvSpPr>
            <a:spLocks noGrp="1"/>
          </p:cNvSpPr>
          <p:nvPr>
            <p:ph type="body" sz="quarter" idx="37"/>
          </p:nvPr>
        </p:nvSpPr>
        <p:spPr bwMode="gray">
          <a:xfrm>
            <a:off x="3742200" y="1384300"/>
            <a:ext cx="1800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9" name="Textplatzhalter 12">
            <a:extLst>
              <a:ext uri="{FF2B5EF4-FFF2-40B4-BE49-F238E27FC236}">
                <a16:creationId xmlns:a16="http://schemas.microsoft.com/office/drawing/2014/main" id="{0FEC706D-2F2A-944F-B33D-FD98008207A1}"/>
              </a:ext>
            </a:extLst>
          </p:cNvPr>
          <p:cNvSpPr>
            <a:spLocks noGrp="1"/>
          </p:cNvSpPr>
          <p:nvPr>
            <p:ph type="body" sz="quarter" idx="38"/>
          </p:nvPr>
        </p:nvSpPr>
        <p:spPr bwMode="gray">
          <a:xfrm>
            <a:off x="5505350" y="1384300"/>
            <a:ext cx="1800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0" name="Textplatzhalter 12">
            <a:extLst>
              <a:ext uri="{FF2B5EF4-FFF2-40B4-BE49-F238E27FC236}">
                <a16:creationId xmlns:a16="http://schemas.microsoft.com/office/drawing/2014/main" id="{CBF8BA81-CD94-334B-B318-8EDE1BD623FF}"/>
              </a:ext>
            </a:extLst>
          </p:cNvPr>
          <p:cNvSpPr>
            <a:spLocks noGrp="1"/>
          </p:cNvSpPr>
          <p:nvPr>
            <p:ph type="body" sz="quarter" idx="41"/>
          </p:nvPr>
        </p:nvSpPr>
        <p:spPr bwMode="gray">
          <a:xfrm>
            <a:off x="7268500" y="1384300"/>
            <a:ext cx="1800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1" name="Bildplatzhalter 14">
            <a:extLst>
              <a:ext uri="{FF2B5EF4-FFF2-40B4-BE49-F238E27FC236}">
                <a16:creationId xmlns:a16="http://schemas.microsoft.com/office/drawing/2014/main" id="{0D33E86D-AD2D-CE47-9A18-BC79EFFCA7CC}"/>
              </a:ext>
            </a:extLst>
          </p:cNvPr>
          <p:cNvSpPr>
            <a:spLocks noGrp="1"/>
          </p:cNvSpPr>
          <p:nvPr>
            <p:ph type="pic" sz="quarter" idx="23"/>
          </p:nvPr>
        </p:nvSpPr>
        <p:spPr>
          <a:xfrm>
            <a:off x="215900" y="1899903"/>
            <a:ext cx="1659600" cy="1080000"/>
          </a:xfrm>
        </p:spPr>
        <p:txBody>
          <a:bodyPr/>
          <a:lstStyle>
            <a:lvl1pPr marL="0" indent="0">
              <a:buNone/>
              <a:defRPr/>
            </a:lvl1pPr>
          </a:lstStyle>
          <a:p>
            <a:r>
              <a:rPr lang="en-US"/>
              <a:t>Click icon to add picture</a:t>
            </a:r>
            <a:endParaRPr lang="de-DE"/>
          </a:p>
        </p:txBody>
      </p:sp>
      <p:sp>
        <p:nvSpPr>
          <p:cNvPr id="12" name="Bildplatzhalter 14">
            <a:extLst>
              <a:ext uri="{FF2B5EF4-FFF2-40B4-BE49-F238E27FC236}">
                <a16:creationId xmlns:a16="http://schemas.microsoft.com/office/drawing/2014/main" id="{7970463A-CC71-1947-9A58-220906ECFDCB}"/>
              </a:ext>
            </a:extLst>
          </p:cNvPr>
          <p:cNvSpPr>
            <a:spLocks noGrp="1"/>
          </p:cNvSpPr>
          <p:nvPr>
            <p:ph type="pic" sz="quarter" idx="24"/>
          </p:nvPr>
        </p:nvSpPr>
        <p:spPr>
          <a:xfrm>
            <a:off x="1979050" y="1899903"/>
            <a:ext cx="1659600" cy="1080000"/>
          </a:xfrm>
        </p:spPr>
        <p:txBody>
          <a:bodyPr/>
          <a:lstStyle>
            <a:lvl1pPr marL="0" indent="0">
              <a:buNone/>
              <a:defRPr/>
            </a:lvl1pPr>
          </a:lstStyle>
          <a:p>
            <a:r>
              <a:rPr lang="en-US"/>
              <a:t>Click icon to add picture</a:t>
            </a:r>
            <a:endParaRPr lang="de-DE"/>
          </a:p>
        </p:txBody>
      </p:sp>
      <p:sp>
        <p:nvSpPr>
          <p:cNvPr id="13" name="Bildplatzhalter 14">
            <a:extLst>
              <a:ext uri="{FF2B5EF4-FFF2-40B4-BE49-F238E27FC236}">
                <a16:creationId xmlns:a16="http://schemas.microsoft.com/office/drawing/2014/main" id="{98D31482-483E-884D-B3B5-962C71B21F58}"/>
              </a:ext>
            </a:extLst>
          </p:cNvPr>
          <p:cNvSpPr>
            <a:spLocks noGrp="1"/>
          </p:cNvSpPr>
          <p:nvPr>
            <p:ph type="pic" sz="quarter" idx="25"/>
          </p:nvPr>
        </p:nvSpPr>
        <p:spPr>
          <a:xfrm>
            <a:off x="3742200" y="1899903"/>
            <a:ext cx="1659600" cy="1080000"/>
          </a:xfrm>
        </p:spPr>
        <p:txBody>
          <a:bodyPr/>
          <a:lstStyle>
            <a:lvl1pPr marL="0" indent="0">
              <a:buNone/>
              <a:defRPr/>
            </a:lvl1pPr>
          </a:lstStyle>
          <a:p>
            <a:r>
              <a:rPr lang="en-US"/>
              <a:t>Click icon to add picture</a:t>
            </a:r>
            <a:endParaRPr lang="de-DE"/>
          </a:p>
        </p:txBody>
      </p:sp>
      <p:sp>
        <p:nvSpPr>
          <p:cNvPr id="14" name="Bildplatzhalter 14">
            <a:extLst>
              <a:ext uri="{FF2B5EF4-FFF2-40B4-BE49-F238E27FC236}">
                <a16:creationId xmlns:a16="http://schemas.microsoft.com/office/drawing/2014/main" id="{BBC2E265-5C8F-F64D-BE39-CD3B60CE7F68}"/>
              </a:ext>
            </a:extLst>
          </p:cNvPr>
          <p:cNvSpPr>
            <a:spLocks noGrp="1"/>
          </p:cNvSpPr>
          <p:nvPr>
            <p:ph type="pic" sz="quarter" idx="26"/>
          </p:nvPr>
        </p:nvSpPr>
        <p:spPr>
          <a:xfrm>
            <a:off x="5505350" y="1899903"/>
            <a:ext cx="1659600" cy="1080000"/>
          </a:xfrm>
        </p:spPr>
        <p:txBody>
          <a:bodyPr/>
          <a:lstStyle>
            <a:lvl1pPr marL="0" indent="0">
              <a:buNone/>
              <a:defRPr/>
            </a:lvl1pPr>
          </a:lstStyle>
          <a:p>
            <a:r>
              <a:rPr lang="en-US"/>
              <a:t>Click icon to add picture</a:t>
            </a:r>
            <a:endParaRPr lang="de-DE"/>
          </a:p>
        </p:txBody>
      </p:sp>
      <p:sp>
        <p:nvSpPr>
          <p:cNvPr id="15" name="Bildplatzhalter 14">
            <a:extLst>
              <a:ext uri="{FF2B5EF4-FFF2-40B4-BE49-F238E27FC236}">
                <a16:creationId xmlns:a16="http://schemas.microsoft.com/office/drawing/2014/main" id="{AF76E17B-0EED-6B43-B7F1-A2DEC8B3FCD0}"/>
              </a:ext>
            </a:extLst>
          </p:cNvPr>
          <p:cNvSpPr>
            <a:spLocks noGrp="1"/>
          </p:cNvSpPr>
          <p:nvPr>
            <p:ph type="pic" sz="quarter" idx="27"/>
          </p:nvPr>
        </p:nvSpPr>
        <p:spPr>
          <a:xfrm>
            <a:off x="7268500" y="1899903"/>
            <a:ext cx="1659600" cy="1080000"/>
          </a:xfrm>
        </p:spPr>
        <p:txBody>
          <a:bodyPr/>
          <a:lstStyle>
            <a:lvl1pPr marL="0" indent="0">
              <a:buNone/>
              <a:defRPr/>
            </a:lvl1pPr>
          </a:lstStyle>
          <a:p>
            <a:r>
              <a:rPr lang="en-US"/>
              <a:t>Click icon to add picture</a:t>
            </a:r>
            <a:endParaRPr lang="de-DE"/>
          </a:p>
        </p:txBody>
      </p:sp>
      <p:sp>
        <p:nvSpPr>
          <p:cNvPr id="16" name="Textplatzhalter 16">
            <a:extLst>
              <a:ext uri="{FF2B5EF4-FFF2-40B4-BE49-F238E27FC236}">
                <a16:creationId xmlns:a16="http://schemas.microsoft.com/office/drawing/2014/main" id="{39623CBC-824E-D249-8403-41E272F73CA3}"/>
              </a:ext>
            </a:extLst>
          </p:cNvPr>
          <p:cNvSpPr>
            <a:spLocks noGrp="1"/>
          </p:cNvSpPr>
          <p:nvPr>
            <p:ph type="body" sz="quarter" idx="16"/>
          </p:nvPr>
        </p:nvSpPr>
        <p:spPr>
          <a:xfrm>
            <a:off x="215900" y="3103495"/>
            <a:ext cx="16596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
        <p:nvSpPr>
          <p:cNvPr id="17" name="Textplatzhalter 16">
            <a:extLst>
              <a:ext uri="{FF2B5EF4-FFF2-40B4-BE49-F238E27FC236}">
                <a16:creationId xmlns:a16="http://schemas.microsoft.com/office/drawing/2014/main" id="{93B99FFB-916E-E548-A999-62A0299E8A07}"/>
              </a:ext>
            </a:extLst>
          </p:cNvPr>
          <p:cNvSpPr>
            <a:spLocks noGrp="1"/>
          </p:cNvSpPr>
          <p:nvPr>
            <p:ph type="body" sz="quarter" idx="30"/>
          </p:nvPr>
        </p:nvSpPr>
        <p:spPr>
          <a:xfrm>
            <a:off x="1979050" y="3103495"/>
            <a:ext cx="16596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
        <p:nvSpPr>
          <p:cNvPr id="18" name="Textplatzhalter 16">
            <a:extLst>
              <a:ext uri="{FF2B5EF4-FFF2-40B4-BE49-F238E27FC236}">
                <a16:creationId xmlns:a16="http://schemas.microsoft.com/office/drawing/2014/main" id="{ED7C329E-A57D-F348-AB63-E85081F7FF7B}"/>
              </a:ext>
            </a:extLst>
          </p:cNvPr>
          <p:cNvSpPr>
            <a:spLocks noGrp="1"/>
          </p:cNvSpPr>
          <p:nvPr>
            <p:ph type="body" sz="quarter" idx="17"/>
          </p:nvPr>
        </p:nvSpPr>
        <p:spPr>
          <a:xfrm>
            <a:off x="3742200" y="3103495"/>
            <a:ext cx="16596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
        <p:nvSpPr>
          <p:cNvPr id="19" name="Textplatzhalter 16">
            <a:extLst>
              <a:ext uri="{FF2B5EF4-FFF2-40B4-BE49-F238E27FC236}">
                <a16:creationId xmlns:a16="http://schemas.microsoft.com/office/drawing/2014/main" id="{3FCA7200-98C3-5E46-B22B-8DAEDFC97B1C}"/>
              </a:ext>
            </a:extLst>
          </p:cNvPr>
          <p:cNvSpPr>
            <a:spLocks noGrp="1"/>
          </p:cNvSpPr>
          <p:nvPr>
            <p:ph type="body" sz="quarter" idx="18"/>
          </p:nvPr>
        </p:nvSpPr>
        <p:spPr>
          <a:xfrm>
            <a:off x="5505350" y="3103495"/>
            <a:ext cx="16596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
        <p:nvSpPr>
          <p:cNvPr id="20" name="Textplatzhalter 16">
            <a:extLst>
              <a:ext uri="{FF2B5EF4-FFF2-40B4-BE49-F238E27FC236}">
                <a16:creationId xmlns:a16="http://schemas.microsoft.com/office/drawing/2014/main" id="{76F64204-F5F4-B240-B672-10A4845753C4}"/>
              </a:ext>
            </a:extLst>
          </p:cNvPr>
          <p:cNvSpPr>
            <a:spLocks noGrp="1"/>
          </p:cNvSpPr>
          <p:nvPr>
            <p:ph type="body" sz="quarter" idx="33"/>
          </p:nvPr>
        </p:nvSpPr>
        <p:spPr>
          <a:xfrm>
            <a:off x="7268500" y="3103495"/>
            <a:ext cx="16596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Tree>
    <p:extLst>
      <p:ext uri="{BB962C8B-B14F-4D97-AF65-F5344CB8AC3E}">
        <p14:creationId xmlns:p14="http://schemas.microsoft.com/office/powerpoint/2010/main" val="211066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CHAPTER-3picts">
    <p:spTree>
      <p:nvGrpSpPr>
        <p:cNvPr id="1" name=""/>
        <p:cNvGrpSpPr/>
        <p:nvPr/>
      </p:nvGrpSpPr>
      <p:grpSpPr>
        <a:xfrm>
          <a:off x="0" y="0"/>
          <a:ext cx="0" cy="0"/>
          <a:chOff x="0" y="0"/>
          <a:chExt cx="0" cy="0"/>
        </a:xfrm>
      </p:grpSpPr>
      <p:sp>
        <p:nvSpPr>
          <p:cNvPr id="7" name="Titelplatzhalter 1"/>
          <p:cNvSpPr>
            <a:spLocks noGrp="1"/>
          </p:cNvSpPr>
          <p:nvPr>
            <p:ph type="title"/>
          </p:nvPr>
        </p:nvSpPr>
        <p:spPr>
          <a:xfrm>
            <a:off x="216000" y="3758400"/>
            <a:ext cx="6660000" cy="615600"/>
          </a:xfrm>
          <a:prstGeom prst="rect">
            <a:avLst/>
          </a:prstGeom>
        </p:spPr>
        <p:txBody>
          <a:bodyPr vert="horz" lIns="0" tIns="0" rIns="0" bIns="0" rtlCol="0" anchor="t" anchorCtr="0">
            <a:noAutofit/>
          </a:bodyPr>
          <a:lstStyle>
            <a:lvl1pPr>
              <a:lnSpc>
                <a:spcPts val="3220"/>
              </a:lnSpc>
              <a:defRPr sz="2400" baseline="0"/>
            </a:lvl1p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3" name="Bildplatzhalter 2">
            <a:extLst>
              <a:ext uri="{FF2B5EF4-FFF2-40B4-BE49-F238E27FC236}">
                <a16:creationId xmlns:a16="http://schemas.microsoft.com/office/drawing/2014/main" id="{01D460C0-C975-A145-A9C6-FF847652D0DE}"/>
              </a:ext>
            </a:extLst>
          </p:cNvPr>
          <p:cNvSpPr>
            <a:spLocks noGrp="1"/>
          </p:cNvSpPr>
          <p:nvPr>
            <p:ph type="pic" sz="quarter" idx="13"/>
          </p:nvPr>
        </p:nvSpPr>
        <p:spPr>
          <a:xfrm>
            <a:off x="0" y="986400"/>
            <a:ext cx="2987040" cy="2448000"/>
          </a:xfrm>
        </p:spPr>
        <p:txBody>
          <a:bodyPr/>
          <a:lstStyle>
            <a:lvl1pPr marL="0" indent="0">
              <a:buNone/>
              <a:defRPr/>
            </a:lvl1pPr>
          </a:lstStyle>
          <a:p>
            <a:r>
              <a:rPr lang="en-US"/>
              <a:t>Click icon to add picture</a:t>
            </a:r>
            <a:endParaRPr lang="de-DE"/>
          </a:p>
        </p:txBody>
      </p:sp>
      <p:pic>
        <p:nvPicPr>
          <p:cNvPr id="14" name="Grafik 13">
            <a:extLst>
              <a:ext uri="{FF2B5EF4-FFF2-40B4-BE49-F238E27FC236}">
                <a16:creationId xmlns:a16="http://schemas.microsoft.com/office/drawing/2014/main" id="{F7D4F509-D34E-6244-B26C-29DD410CC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018" y="4766400"/>
            <a:ext cx="1174082" cy="185761"/>
          </a:xfrm>
          <a:prstGeom prst="rect">
            <a:avLst/>
          </a:prstGeom>
        </p:spPr>
      </p:pic>
      <p:sp>
        <p:nvSpPr>
          <p:cNvPr id="8" name="Bildplatzhalter 2">
            <a:extLst>
              <a:ext uri="{FF2B5EF4-FFF2-40B4-BE49-F238E27FC236}">
                <a16:creationId xmlns:a16="http://schemas.microsoft.com/office/drawing/2014/main" id="{E463BD31-6F15-7847-A535-2C886A9F6695}"/>
              </a:ext>
            </a:extLst>
          </p:cNvPr>
          <p:cNvSpPr>
            <a:spLocks noGrp="1"/>
          </p:cNvSpPr>
          <p:nvPr>
            <p:ph type="pic" sz="quarter" idx="14"/>
          </p:nvPr>
        </p:nvSpPr>
        <p:spPr>
          <a:xfrm>
            <a:off x="3078000" y="986400"/>
            <a:ext cx="2987040" cy="2448000"/>
          </a:xfrm>
        </p:spPr>
        <p:txBody>
          <a:bodyPr/>
          <a:lstStyle>
            <a:lvl1pPr marL="0" indent="0">
              <a:buNone/>
              <a:defRPr/>
            </a:lvl1pPr>
          </a:lstStyle>
          <a:p>
            <a:r>
              <a:rPr lang="en-US"/>
              <a:t>Click icon to add picture</a:t>
            </a:r>
            <a:endParaRPr lang="de-DE"/>
          </a:p>
        </p:txBody>
      </p:sp>
      <p:sp>
        <p:nvSpPr>
          <p:cNvPr id="9" name="Bildplatzhalter 2">
            <a:extLst>
              <a:ext uri="{FF2B5EF4-FFF2-40B4-BE49-F238E27FC236}">
                <a16:creationId xmlns:a16="http://schemas.microsoft.com/office/drawing/2014/main" id="{49BF743F-9967-2245-981C-77F37F53EEF9}"/>
              </a:ext>
            </a:extLst>
          </p:cNvPr>
          <p:cNvSpPr>
            <a:spLocks noGrp="1"/>
          </p:cNvSpPr>
          <p:nvPr>
            <p:ph type="pic" sz="quarter" idx="15"/>
          </p:nvPr>
        </p:nvSpPr>
        <p:spPr>
          <a:xfrm>
            <a:off x="6156000" y="986400"/>
            <a:ext cx="2987040" cy="2448000"/>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1995046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Process + 4 picts&amp;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8B8D0-8B66-CE48-8667-DB8E7F22E4F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F61DDC25-BF9C-B045-AEF4-BA3EB1186429}"/>
              </a:ext>
            </a:extLst>
          </p:cNvPr>
          <p:cNvSpPr>
            <a:spLocks noGrp="1"/>
          </p:cNvSpPr>
          <p:nvPr>
            <p:ph type="dt" sz="half" idx="10"/>
          </p:nvPr>
        </p:nvSpPr>
        <p:spPr/>
        <p:txBody>
          <a:bodyPr/>
          <a:lstStyle/>
          <a:p>
            <a:fld id="{37AB88BB-550E-4F82-8673-6F8EB309AFA0}" type="datetime1">
              <a:rPr lang="nl-BE" smtClean="0"/>
              <a:t>21/02/2024</a:t>
            </a:fld>
            <a:endParaRPr lang="de-DE"/>
          </a:p>
        </p:txBody>
      </p:sp>
      <p:sp>
        <p:nvSpPr>
          <p:cNvPr id="4" name="Foliennummernplatzhalter 3">
            <a:extLst>
              <a:ext uri="{FF2B5EF4-FFF2-40B4-BE49-F238E27FC236}">
                <a16:creationId xmlns:a16="http://schemas.microsoft.com/office/drawing/2014/main" id="{7ED95420-472E-3D4D-AB98-1B740C84574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78AA8740-496B-E841-8B6F-E1B4A629D59D}"/>
              </a:ext>
            </a:extLst>
          </p:cNvPr>
          <p:cNvSpPr>
            <a:spLocks noGrp="1"/>
          </p:cNvSpPr>
          <p:nvPr>
            <p:ph type="ftr" sz="quarter" idx="12"/>
          </p:nvPr>
        </p:nvSpPr>
        <p:spPr/>
        <p:txBody>
          <a:bodyPr/>
          <a:lstStyle/>
          <a:p>
            <a:endParaRPr lang="de-DE"/>
          </a:p>
        </p:txBody>
      </p:sp>
      <p:sp>
        <p:nvSpPr>
          <p:cNvPr id="6" name="Textplatzhalter 12">
            <a:extLst>
              <a:ext uri="{FF2B5EF4-FFF2-40B4-BE49-F238E27FC236}">
                <a16:creationId xmlns:a16="http://schemas.microsoft.com/office/drawing/2014/main" id="{78A24DFA-9FE0-5F46-BE9A-63FA5CD0B86D}"/>
              </a:ext>
            </a:extLst>
          </p:cNvPr>
          <p:cNvSpPr>
            <a:spLocks noGrp="1"/>
          </p:cNvSpPr>
          <p:nvPr>
            <p:ph type="body" sz="quarter" idx="19"/>
          </p:nvPr>
        </p:nvSpPr>
        <p:spPr bwMode="gray">
          <a:xfrm>
            <a:off x="215898" y="1384300"/>
            <a:ext cx="2250000" cy="396000"/>
          </a:xfrm>
          <a:prstGeom prst="homePlate">
            <a:avLst>
              <a:gd name="adj" fmla="val 34764"/>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7" name="Textplatzhalter 12">
            <a:extLst>
              <a:ext uri="{FF2B5EF4-FFF2-40B4-BE49-F238E27FC236}">
                <a16:creationId xmlns:a16="http://schemas.microsoft.com/office/drawing/2014/main" id="{22077DFE-AF33-104F-ACCB-04C8240EDB8B}"/>
              </a:ext>
            </a:extLst>
          </p:cNvPr>
          <p:cNvSpPr>
            <a:spLocks noGrp="1"/>
          </p:cNvSpPr>
          <p:nvPr>
            <p:ph type="body" sz="quarter" idx="35"/>
          </p:nvPr>
        </p:nvSpPr>
        <p:spPr bwMode="gray">
          <a:xfrm>
            <a:off x="2417962" y="1384300"/>
            <a:ext cx="2250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8" name="Textplatzhalter 12">
            <a:extLst>
              <a:ext uri="{FF2B5EF4-FFF2-40B4-BE49-F238E27FC236}">
                <a16:creationId xmlns:a16="http://schemas.microsoft.com/office/drawing/2014/main" id="{5CB67DAE-B7E8-CE4F-B3AF-A2C970951E75}"/>
              </a:ext>
            </a:extLst>
          </p:cNvPr>
          <p:cNvSpPr>
            <a:spLocks noGrp="1"/>
          </p:cNvSpPr>
          <p:nvPr>
            <p:ph type="body" sz="quarter" idx="37"/>
          </p:nvPr>
        </p:nvSpPr>
        <p:spPr bwMode="gray">
          <a:xfrm>
            <a:off x="4620026" y="1384300"/>
            <a:ext cx="2250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0" name="Textplatzhalter 12">
            <a:extLst>
              <a:ext uri="{FF2B5EF4-FFF2-40B4-BE49-F238E27FC236}">
                <a16:creationId xmlns:a16="http://schemas.microsoft.com/office/drawing/2014/main" id="{CBF8BA81-CD94-334B-B318-8EDE1BD623FF}"/>
              </a:ext>
            </a:extLst>
          </p:cNvPr>
          <p:cNvSpPr>
            <a:spLocks noGrp="1"/>
          </p:cNvSpPr>
          <p:nvPr>
            <p:ph type="body" sz="quarter" idx="41"/>
          </p:nvPr>
        </p:nvSpPr>
        <p:spPr bwMode="gray">
          <a:xfrm>
            <a:off x="6822089" y="1384300"/>
            <a:ext cx="2250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1" name="Bildplatzhalter 14">
            <a:extLst>
              <a:ext uri="{FF2B5EF4-FFF2-40B4-BE49-F238E27FC236}">
                <a16:creationId xmlns:a16="http://schemas.microsoft.com/office/drawing/2014/main" id="{0D33E86D-AD2D-CE47-9A18-BC79EFFCA7CC}"/>
              </a:ext>
            </a:extLst>
          </p:cNvPr>
          <p:cNvSpPr>
            <a:spLocks noGrp="1"/>
          </p:cNvSpPr>
          <p:nvPr>
            <p:ph type="pic" sz="quarter" idx="23"/>
          </p:nvPr>
        </p:nvSpPr>
        <p:spPr>
          <a:xfrm>
            <a:off x="215899" y="1899903"/>
            <a:ext cx="2106000" cy="1080000"/>
          </a:xfrm>
        </p:spPr>
        <p:txBody>
          <a:bodyPr/>
          <a:lstStyle>
            <a:lvl1pPr marL="0" indent="0">
              <a:buNone/>
              <a:defRPr/>
            </a:lvl1pPr>
          </a:lstStyle>
          <a:p>
            <a:r>
              <a:rPr lang="en-US"/>
              <a:t>Click icon to add picture</a:t>
            </a:r>
            <a:endParaRPr lang="de-DE"/>
          </a:p>
        </p:txBody>
      </p:sp>
      <p:sp>
        <p:nvSpPr>
          <p:cNvPr id="12" name="Bildplatzhalter 14">
            <a:extLst>
              <a:ext uri="{FF2B5EF4-FFF2-40B4-BE49-F238E27FC236}">
                <a16:creationId xmlns:a16="http://schemas.microsoft.com/office/drawing/2014/main" id="{7970463A-CC71-1947-9A58-220906ECFDCB}"/>
              </a:ext>
            </a:extLst>
          </p:cNvPr>
          <p:cNvSpPr>
            <a:spLocks noGrp="1"/>
          </p:cNvSpPr>
          <p:nvPr>
            <p:ph type="pic" sz="quarter" idx="24"/>
          </p:nvPr>
        </p:nvSpPr>
        <p:spPr>
          <a:xfrm>
            <a:off x="2417962" y="1899903"/>
            <a:ext cx="2106000" cy="1080000"/>
          </a:xfrm>
        </p:spPr>
        <p:txBody>
          <a:bodyPr/>
          <a:lstStyle>
            <a:lvl1pPr marL="0" indent="0">
              <a:buNone/>
              <a:defRPr/>
            </a:lvl1pPr>
          </a:lstStyle>
          <a:p>
            <a:r>
              <a:rPr lang="en-US"/>
              <a:t>Click icon to add picture</a:t>
            </a:r>
            <a:endParaRPr lang="de-DE"/>
          </a:p>
        </p:txBody>
      </p:sp>
      <p:sp>
        <p:nvSpPr>
          <p:cNvPr id="13" name="Bildplatzhalter 14">
            <a:extLst>
              <a:ext uri="{FF2B5EF4-FFF2-40B4-BE49-F238E27FC236}">
                <a16:creationId xmlns:a16="http://schemas.microsoft.com/office/drawing/2014/main" id="{98D31482-483E-884D-B3B5-962C71B21F58}"/>
              </a:ext>
            </a:extLst>
          </p:cNvPr>
          <p:cNvSpPr>
            <a:spLocks noGrp="1"/>
          </p:cNvSpPr>
          <p:nvPr>
            <p:ph type="pic" sz="quarter" idx="25"/>
          </p:nvPr>
        </p:nvSpPr>
        <p:spPr>
          <a:xfrm>
            <a:off x="4620026" y="1899903"/>
            <a:ext cx="2106000" cy="1080000"/>
          </a:xfrm>
        </p:spPr>
        <p:txBody>
          <a:bodyPr/>
          <a:lstStyle>
            <a:lvl1pPr marL="0" indent="0">
              <a:buNone/>
              <a:defRPr/>
            </a:lvl1pPr>
          </a:lstStyle>
          <a:p>
            <a:r>
              <a:rPr lang="en-US"/>
              <a:t>Click icon to add picture</a:t>
            </a:r>
            <a:endParaRPr lang="de-DE"/>
          </a:p>
        </p:txBody>
      </p:sp>
      <p:sp>
        <p:nvSpPr>
          <p:cNvPr id="15" name="Bildplatzhalter 14">
            <a:extLst>
              <a:ext uri="{FF2B5EF4-FFF2-40B4-BE49-F238E27FC236}">
                <a16:creationId xmlns:a16="http://schemas.microsoft.com/office/drawing/2014/main" id="{AF76E17B-0EED-6B43-B7F1-A2DEC8B3FCD0}"/>
              </a:ext>
            </a:extLst>
          </p:cNvPr>
          <p:cNvSpPr>
            <a:spLocks noGrp="1"/>
          </p:cNvSpPr>
          <p:nvPr>
            <p:ph type="pic" sz="quarter" idx="27"/>
          </p:nvPr>
        </p:nvSpPr>
        <p:spPr>
          <a:xfrm>
            <a:off x="6822100" y="1899903"/>
            <a:ext cx="2106000" cy="1080000"/>
          </a:xfrm>
        </p:spPr>
        <p:txBody>
          <a:bodyPr/>
          <a:lstStyle>
            <a:lvl1pPr marL="0" indent="0">
              <a:buNone/>
              <a:defRPr/>
            </a:lvl1pPr>
          </a:lstStyle>
          <a:p>
            <a:r>
              <a:rPr lang="en-US"/>
              <a:t>Click icon to add picture</a:t>
            </a:r>
            <a:endParaRPr lang="de-DE"/>
          </a:p>
        </p:txBody>
      </p:sp>
      <p:sp>
        <p:nvSpPr>
          <p:cNvPr id="16" name="Textplatzhalter 16">
            <a:extLst>
              <a:ext uri="{FF2B5EF4-FFF2-40B4-BE49-F238E27FC236}">
                <a16:creationId xmlns:a16="http://schemas.microsoft.com/office/drawing/2014/main" id="{39623CBC-824E-D249-8403-41E272F73CA3}"/>
              </a:ext>
            </a:extLst>
          </p:cNvPr>
          <p:cNvSpPr>
            <a:spLocks noGrp="1"/>
          </p:cNvSpPr>
          <p:nvPr>
            <p:ph type="body" sz="quarter" idx="16"/>
          </p:nvPr>
        </p:nvSpPr>
        <p:spPr>
          <a:xfrm>
            <a:off x="215900" y="3103495"/>
            <a:ext cx="21060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
        <p:nvSpPr>
          <p:cNvPr id="17" name="Textplatzhalter 16">
            <a:extLst>
              <a:ext uri="{FF2B5EF4-FFF2-40B4-BE49-F238E27FC236}">
                <a16:creationId xmlns:a16="http://schemas.microsoft.com/office/drawing/2014/main" id="{93B99FFB-916E-E548-A999-62A0299E8A07}"/>
              </a:ext>
            </a:extLst>
          </p:cNvPr>
          <p:cNvSpPr>
            <a:spLocks noGrp="1"/>
          </p:cNvSpPr>
          <p:nvPr>
            <p:ph type="body" sz="quarter" idx="30"/>
          </p:nvPr>
        </p:nvSpPr>
        <p:spPr>
          <a:xfrm>
            <a:off x="2417967" y="3103495"/>
            <a:ext cx="21060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
        <p:nvSpPr>
          <p:cNvPr id="18" name="Textplatzhalter 16">
            <a:extLst>
              <a:ext uri="{FF2B5EF4-FFF2-40B4-BE49-F238E27FC236}">
                <a16:creationId xmlns:a16="http://schemas.microsoft.com/office/drawing/2014/main" id="{ED7C329E-A57D-F348-AB63-E85081F7FF7B}"/>
              </a:ext>
            </a:extLst>
          </p:cNvPr>
          <p:cNvSpPr>
            <a:spLocks noGrp="1"/>
          </p:cNvSpPr>
          <p:nvPr>
            <p:ph type="body" sz="quarter" idx="17"/>
          </p:nvPr>
        </p:nvSpPr>
        <p:spPr>
          <a:xfrm>
            <a:off x="4620034" y="3103495"/>
            <a:ext cx="21060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
        <p:nvSpPr>
          <p:cNvPr id="20" name="Textplatzhalter 16">
            <a:extLst>
              <a:ext uri="{FF2B5EF4-FFF2-40B4-BE49-F238E27FC236}">
                <a16:creationId xmlns:a16="http://schemas.microsoft.com/office/drawing/2014/main" id="{76F64204-F5F4-B240-B672-10A4845753C4}"/>
              </a:ext>
            </a:extLst>
          </p:cNvPr>
          <p:cNvSpPr>
            <a:spLocks noGrp="1"/>
          </p:cNvSpPr>
          <p:nvPr>
            <p:ph type="body" sz="quarter" idx="33"/>
          </p:nvPr>
        </p:nvSpPr>
        <p:spPr>
          <a:xfrm>
            <a:off x="6822100" y="3103495"/>
            <a:ext cx="2106000" cy="1008000"/>
          </a:xfrm>
        </p:spPr>
        <p:txBody>
          <a:bodyPr/>
          <a:lstStyle>
            <a:lvl1pPr>
              <a:lnSpc>
                <a:spcPts val="1350"/>
              </a:lnSpc>
              <a:defRPr sz="1200"/>
            </a:lvl1pPr>
            <a:lvl2pPr>
              <a:lnSpc>
                <a:spcPts val="1250"/>
              </a:lnSpc>
              <a:defRPr sz="1000"/>
            </a:lvl2pPr>
            <a:lvl3pPr>
              <a:lnSpc>
                <a:spcPts val="1250"/>
              </a:lnSpc>
              <a:defRPr sz="1000"/>
            </a:lvl3pPr>
            <a:lvl4pPr>
              <a:lnSpc>
                <a:spcPts val="1250"/>
              </a:lnSpc>
              <a:defRPr sz="1000"/>
            </a:lvl4pPr>
            <a:lvl5pPr>
              <a:lnSpc>
                <a:spcPts val="1250"/>
              </a:lnSpc>
              <a:defRPr sz="1000"/>
            </a:lvl5pPr>
          </a:lstStyle>
          <a:p>
            <a:pPr lvl="0"/>
            <a:r>
              <a:rPr lang="en-US"/>
              <a:t>Click to edit Master text styles</a:t>
            </a:r>
          </a:p>
        </p:txBody>
      </p:sp>
    </p:spTree>
    <p:extLst>
      <p:ext uri="{BB962C8B-B14F-4D97-AF65-F5344CB8AC3E}">
        <p14:creationId xmlns:p14="http://schemas.microsoft.com/office/powerpoint/2010/main" val="4076062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Process + 3 picts&amp;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8B8D0-8B66-CE48-8667-DB8E7F22E4F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F61DDC25-BF9C-B045-AEF4-BA3EB1186429}"/>
              </a:ext>
            </a:extLst>
          </p:cNvPr>
          <p:cNvSpPr>
            <a:spLocks noGrp="1"/>
          </p:cNvSpPr>
          <p:nvPr>
            <p:ph type="dt" sz="half" idx="10"/>
          </p:nvPr>
        </p:nvSpPr>
        <p:spPr/>
        <p:txBody>
          <a:bodyPr/>
          <a:lstStyle/>
          <a:p>
            <a:fld id="{BE84751D-69AE-474B-9ABC-BE921340F2F1}" type="datetime1">
              <a:rPr lang="nl-BE" smtClean="0"/>
              <a:t>21/02/2024</a:t>
            </a:fld>
            <a:endParaRPr lang="de-DE"/>
          </a:p>
        </p:txBody>
      </p:sp>
      <p:sp>
        <p:nvSpPr>
          <p:cNvPr id="4" name="Foliennummernplatzhalter 3">
            <a:extLst>
              <a:ext uri="{FF2B5EF4-FFF2-40B4-BE49-F238E27FC236}">
                <a16:creationId xmlns:a16="http://schemas.microsoft.com/office/drawing/2014/main" id="{7ED95420-472E-3D4D-AB98-1B740C84574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78AA8740-496B-E841-8B6F-E1B4A629D59D}"/>
              </a:ext>
            </a:extLst>
          </p:cNvPr>
          <p:cNvSpPr>
            <a:spLocks noGrp="1"/>
          </p:cNvSpPr>
          <p:nvPr>
            <p:ph type="ftr" sz="quarter" idx="12"/>
          </p:nvPr>
        </p:nvSpPr>
        <p:spPr/>
        <p:txBody>
          <a:bodyPr/>
          <a:lstStyle/>
          <a:p>
            <a:endParaRPr lang="de-DE"/>
          </a:p>
        </p:txBody>
      </p:sp>
      <p:sp>
        <p:nvSpPr>
          <p:cNvPr id="6" name="Textplatzhalter 12">
            <a:extLst>
              <a:ext uri="{FF2B5EF4-FFF2-40B4-BE49-F238E27FC236}">
                <a16:creationId xmlns:a16="http://schemas.microsoft.com/office/drawing/2014/main" id="{78A24DFA-9FE0-5F46-BE9A-63FA5CD0B86D}"/>
              </a:ext>
            </a:extLst>
          </p:cNvPr>
          <p:cNvSpPr>
            <a:spLocks noGrp="1"/>
          </p:cNvSpPr>
          <p:nvPr>
            <p:ph type="body" sz="quarter" idx="19"/>
          </p:nvPr>
        </p:nvSpPr>
        <p:spPr bwMode="gray">
          <a:xfrm>
            <a:off x="215895" y="1384300"/>
            <a:ext cx="2988000" cy="396000"/>
          </a:xfrm>
          <a:prstGeom prst="homePlate">
            <a:avLst>
              <a:gd name="adj" fmla="val 34764"/>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7" name="Textplatzhalter 12">
            <a:extLst>
              <a:ext uri="{FF2B5EF4-FFF2-40B4-BE49-F238E27FC236}">
                <a16:creationId xmlns:a16="http://schemas.microsoft.com/office/drawing/2014/main" id="{22077DFE-AF33-104F-ACCB-04C8240EDB8B}"/>
              </a:ext>
            </a:extLst>
          </p:cNvPr>
          <p:cNvSpPr>
            <a:spLocks noGrp="1"/>
          </p:cNvSpPr>
          <p:nvPr>
            <p:ph type="body" sz="quarter" idx="35"/>
          </p:nvPr>
        </p:nvSpPr>
        <p:spPr bwMode="gray">
          <a:xfrm>
            <a:off x="3144704" y="1384300"/>
            <a:ext cx="2988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0" name="Textplatzhalter 12">
            <a:extLst>
              <a:ext uri="{FF2B5EF4-FFF2-40B4-BE49-F238E27FC236}">
                <a16:creationId xmlns:a16="http://schemas.microsoft.com/office/drawing/2014/main" id="{CBF8BA81-CD94-334B-B318-8EDE1BD623FF}"/>
              </a:ext>
            </a:extLst>
          </p:cNvPr>
          <p:cNvSpPr>
            <a:spLocks noGrp="1"/>
          </p:cNvSpPr>
          <p:nvPr>
            <p:ph type="body" sz="quarter" idx="41"/>
          </p:nvPr>
        </p:nvSpPr>
        <p:spPr bwMode="gray">
          <a:xfrm>
            <a:off x="6073513" y="1384300"/>
            <a:ext cx="2988000" cy="396000"/>
          </a:xfrm>
          <a:prstGeom prst="chevron">
            <a:avLst>
              <a:gd name="adj" fmla="val 356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vert="horz" lIns="144000" tIns="0" rIns="0" bIns="0" rtlCol="0" anchor="ctr" anchorCtr="0">
            <a:noAutofit/>
          </a:bodyPr>
          <a:lstStyle>
            <a:lvl1pPr marL="0" indent="0" algn="l">
              <a:lnSpc>
                <a:spcPts val="1650"/>
              </a:lnSpc>
              <a:buNone/>
              <a:defRPr lang="de-AT" sz="1400" b="1" cap="none" dirty="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1" name="Bildplatzhalter 14">
            <a:extLst>
              <a:ext uri="{FF2B5EF4-FFF2-40B4-BE49-F238E27FC236}">
                <a16:creationId xmlns:a16="http://schemas.microsoft.com/office/drawing/2014/main" id="{0D33E86D-AD2D-CE47-9A18-BC79EFFCA7CC}"/>
              </a:ext>
            </a:extLst>
          </p:cNvPr>
          <p:cNvSpPr>
            <a:spLocks noGrp="1"/>
          </p:cNvSpPr>
          <p:nvPr>
            <p:ph type="pic" sz="quarter" idx="23"/>
          </p:nvPr>
        </p:nvSpPr>
        <p:spPr>
          <a:xfrm>
            <a:off x="215898" y="1899903"/>
            <a:ext cx="2844000" cy="1080000"/>
          </a:xfrm>
        </p:spPr>
        <p:txBody>
          <a:bodyPr/>
          <a:lstStyle>
            <a:lvl1pPr marL="0" indent="0">
              <a:buNone/>
              <a:defRPr/>
            </a:lvl1pPr>
          </a:lstStyle>
          <a:p>
            <a:r>
              <a:rPr lang="en-US"/>
              <a:t>Click icon to add picture</a:t>
            </a:r>
            <a:endParaRPr lang="de-DE"/>
          </a:p>
        </p:txBody>
      </p:sp>
      <p:sp>
        <p:nvSpPr>
          <p:cNvPr id="12" name="Bildplatzhalter 14">
            <a:extLst>
              <a:ext uri="{FF2B5EF4-FFF2-40B4-BE49-F238E27FC236}">
                <a16:creationId xmlns:a16="http://schemas.microsoft.com/office/drawing/2014/main" id="{7970463A-CC71-1947-9A58-220906ECFDCB}"/>
              </a:ext>
            </a:extLst>
          </p:cNvPr>
          <p:cNvSpPr>
            <a:spLocks noGrp="1"/>
          </p:cNvSpPr>
          <p:nvPr>
            <p:ph type="pic" sz="quarter" idx="24"/>
          </p:nvPr>
        </p:nvSpPr>
        <p:spPr>
          <a:xfrm>
            <a:off x="3149999" y="1899903"/>
            <a:ext cx="2844000" cy="1080000"/>
          </a:xfrm>
        </p:spPr>
        <p:txBody>
          <a:bodyPr/>
          <a:lstStyle>
            <a:lvl1pPr marL="0" indent="0">
              <a:buNone/>
              <a:defRPr/>
            </a:lvl1pPr>
          </a:lstStyle>
          <a:p>
            <a:r>
              <a:rPr lang="en-US"/>
              <a:t>Click icon to add picture</a:t>
            </a:r>
            <a:endParaRPr lang="de-DE"/>
          </a:p>
        </p:txBody>
      </p:sp>
      <p:sp>
        <p:nvSpPr>
          <p:cNvPr id="15" name="Bildplatzhalter 14">
            <a:extLst>
              <a:ext uri="{FF2B5EF4-FFF2-40B4-BE49-F238E27FC236}">
                <a16:creationId xmlns:a16="http://schemas.microsoft.com/office/drawing/2014/main" id="{AF76E17B-0EED-6B43-B7F1-A2DEC8B3FCD0}"/>
              </a:ext>
            </a:extLst>
          </p:cNvPr>
          <p:cNvSpPr>
            <a:spLocks noGrp="1"/>
          </p:cNvSpPr>
          <p:nvPr>
            <p:ph type="pic" sz="quarter" idx="27"/>
          </p:nvPr>
        </p:nvSpPr>
        <p:spPr>
          <a:xfrm>
            <a:off x="6084100" y="1899903"/>
            <a:ext cx="2844000" cy="1080000"/>
          </a:xfrm>
        </p:spPr>
        <p:txBody>
          <a:bodyPr/>
          <a:lstStyle>
            <a:lvl1pPr marL="0" indent="0">
              <a:buNone/>
              <a:defRPr/>
            </a:lvl1pPr>
          </a:lstStyle>
          <a:p>
            <a:r>
              <a:rPr lang="en-US"/>
              <a:t>Click icon to add picture</a:t>
            </a:r>
            <a:endParaRPr lang="de-DE"/>
          </a:p>
        </p:txBody>
      </p:sp>
      <p:sp>
        <p:nvSpPr>
          <p:cNvPr id="16" name="Textplatzhalter 16">
            <a:extLst>
              <a:ext uri="{FF2B5EF4-FFF2-40B4-BE49-F238E27FC236}">
                <a16:creationId xmlns:a16="http://schemas.microsoft.com/office/drawing/2014/main" id="{39623CBC-824E-D249-8403-41E272F73CA3}"/>
              </a:ext>
            </a:extLst>
          </p:cNvPr>
          <p:cNvSpPr>
            <a:spLocks noGrp="1"/>
          </p:cNvSpPr>
          <p:nvPr>
            <p:ph type="body" sz="quarter" idx="16"/>
          </p:nvPr>
        </p:nvSpPr>
        <p:spPr>
          <a:xfrm>
            <a:off x="215898" y="3103495"/>
            <a:ext cx="2844000" cy="1008000"/>
          </a:xfrm>
        </p:spPr>
        <p:txBody>
          <a:bodyPr/>
          <a:lstStyle>
            <a:lvl1pPr>
              <a:lnSpc>
                <a:spcPts val="1650"/>
              </a:lnSpc>
              <a:defRPr sz="1400"/>
            </a:lvl1pPr>
          </a:lstStyle>
          <a:p>
            <a:pPr lvl="0"/>
            <a:r>
              <a:rPr lang="en-US"/>
              <a:t>Click to edit Master text styles</a:t>
            </a:r>
          </a:p>
        </p:txBody>
      </p:sp>
      <p:sp>
        <p:nvSpPr>
          <p:cNvPr id="17" name="Textplatzhalter 16">
            <a:extLst>
              <a:ext uri="{FF2B5EF4-FFF2-40B4-BE49-F238E27FC236}">
                <a16:creationId xmlns:a16="http://schemas.microsoft.com/office/drawing/2014/main" id="{93B99FFB-916E-E548-A999-62A0299E8A07}"/>
              </a:ext>
            </a:extLst>
          </p:cNvPr>
          <p:cNvSpPr>
            <a:spLocks noGrp="1"/>
          </p:cNvSpPr>
          <p:nvPr>
            <p:ph type="body" sz="quarter" idx="30"/>
          </p:nvPr>
        </p:nvSpPr>
        <p:spPr>
          <a:xfrm>
            <a:off x="3149999" y="3103495"/>
            <a:ext cx="2844000" cy="1008000"/>
          </a:xfrm>
        </p:spPr>
        <p:txBody>
          <a:bodyPr/>
          <a:lstStyle>
            <a:lvl1pPr>
              <a:lnSpc>
                <a:spcPts val="1650"/>
              </a:lnSpc>
              <a:defRPr sz="1400"/>
            </a:lvl1pPr>
          </a:lstStyle>
          <a:p>
            <a:pPr lvl="0"/>
            <a:r>
              <a:rPr lang="en-US"/>
              <a:t>Click to edit Master text styles</a:t>
            </a:r>
          </a:p>
        </p:txBody>
      </p:sp>
      <p:sp>
        <p:nvSpPr>
          <p:cNvPr id="20" name="Textplatzhalter 16">
            <a:extLst>
              <a:ext uri="{FF2B5EF4-FFF2-40B4-BE49-F238E27FC236}">
                <a16:creationId xmlns:a16="http://schemas.microsoft.com/office/drawing/2014/main" id="{76F64204-F5F4-B240-B672-10A4845753C4}"/>
              </a:ext>
            </a:extLst>
          </p:cNvPr>
          <p:cNvSpPr>
            <a:spLocks noGrp="1"/>
          </p:cNvSpPr>
          <p:nvPr>
            <p:ph type="body" sz="quarter" idx="33"/>
          </p:nvPr>
        </p:nvSpPr>
        <p:spPr>
          <a:xfrm>
            <a:off x="6084100" y="3103495"/>
            <a:ext cx="2844000" cy="1008000"/>
          </a:xfrm>
        </p:spPr>
        <p:txBody>
          <a:bodyPr/>
          <a:lstStyle>
            <a:lvl1pPr>
              <a:lnSpc>
                <a:spcPts val="1650"/>
              </a:lnSpc>
              <a:defRPr sz="1400"/>
            </a:lvl1pPr>
          </a:lstStyle>
          <a:p>
            <a:pPr lvl="0"/>
            <a:r>
              <a:rPr lang="en-US"/>
              <a:t>Click to edit Master text styles</a:t>
            </a:r>
          </a:p>
        </p:txBody>
      </p:sp>
    </p:spTree>
    <p:extLst>
      <p:ext uri="{BB962C8B-B14F-4D97-AF65-F5344CB8AC3E}">
        <p14:creationId xmlns:p14="http://schemas.microsoft.com/office/powerpoint/2010/main" val="2597521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3subtitles+picts+text+char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8B8D0-8B66-CE48-8667-DB8E7F22E4F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F61DDC25-BF9C-B045-AEF4-BA3EB1186429}"/>
              </a:ext>
            </a:extLst>
          </p:cNvPr>
          <p:cNvSpPr>
            <a:spLocks noGrp="1"/>
          </p:cNvSpPr>
          <p:nvPr>
            <p:ph type="dt" sz="half" idx="10"/>
          </p:nvPr>
        </p:nvSpPr>
        <p:spPr/>
        <p:txBody>
          <a:bodyPr/>
          <a:lstStyle/>
          <a:p>
            <a:fld id="{CC6266EB-0C2C-4F64-BA46-3A1D74FC056B}" type="datetime1">
              <a:rPr lang="nl-BE" smtClean="0"/>
              <a:t>21/02/2024</a:t>
            </a:fld>
            <a:endParaRPr lang="de-DE"/>
          </a:p>
        </p:txBody>
      </p:sp>
      <p:sp>
        <p:nvSpPr>
          <p:cNvPr id="4" name="Foliennummernplatzhalter 3">
            <a:extLst>
              <a:ext uri="{FF2B5EF4-FFF2-40B4-BE49-F238E27FC236}">
                <a16:creationId xmlns:a16="http://schemas.microsoft.com/office/drawing/2014/main" id="{7ED95420-472E-3D4D-AB98-1B740C84574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78AA8740-496B-E841-8B6F-E1B4A629D59D}"/>
              </a:ext>
            </a:extLst>
          </p:cNvPr>
          <p:cNvSpPr>
            <a:spLocks noGrp="1"/>
          </p:cNvSpPr>
          <p:nvPr>
            <p:ph type="ftr" sz="quarter" idx="12"/>
          </p:nvPr>
        </p:nvSpPr>
        <p:spPr/>
        <p:txBody>
          <a:bodyPr/>
          <a:lstStyle/>
          <a:p>
            <a:endParaRPr lang="de-DE"/>
          </a:p>
        </p:txBody>
      </p:sp>
      <p:sp>
        <p:nvSpPr>
          <p:cNvPr id="16" name="Textplatzhalter 16">
            <a:extLst>
              <a:ext uri="{FF2B5EF4-FFF2-40B4-BE49-F238E27FC236}">
                <a16:creationId xmlns:a16="http://schemas.microsoft.com/office/drawing/2014/main" id="{39623CBC-824E-D249-8403-41E272F73CA3}"/>
              </a:ext>
            </a:extLst>
          </p:cNvPr>
          <p:cNvSpPr>
            <a:spLocks noGrp="1"/>
          </p:cNvSpPr>
          <p:nvPr>
            <p:ph type="body" sz="quarter" idx="16"/>
          </p:nvPr>
        </p:nvSpPr>
        <p:spPr>
          <a:xfrm>
            <a:off x="215900" y="2426511"/>
            <a:ext cx="27720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4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2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18" name="Textplatzhalter 16">
            <a:extLst>
              <a:ext uri="{FF2B5EF4-FFF2-40B4-BE49-F238E27FC236}">
                <a16:creationId xmlns:a16="http://schemas.microsoft.com/office/drawing/2014/main" id="{ED7C329E-A57D-F348-AB63-E85081F7FF7B}"/>
              </a:ext>
            </a:extLst>
          </p:cNvPr>
          <p:cNvSpPr>
            <a:spLocks noGrp="1"/>
          </p:cNvSpPr>
          <p:nvPr>
            <p:ph type="body" sz="quarter" idx="17"/>
          </p:nvPr>
        </p:nvSpPr>
        <p:spPr>
          <a:xfrm>
            <a:off x="3186000" y="2426511"/>
            <a:ext cx="27720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4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2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0" name="Textplatzhalter 16">
            <a:extLst>
              <a:ext uri="{FF2B5EF4-FFF2-40B4-BE49-F238E27FC236}">
                <a16:creationId xmlns:a16="http://schemas.microsoft.com/office/drawing/2014/main" id="{76F64204-F5F4-B240-B672-10A4845753C4}"/>
              </a:ext>
            </a:extLst>
          </p:cNvPr>
          <p:cNvSpPr>
            <a:spLocks noGrp="1"/>
          </p:cNvSpPr>
          <p:nvPr>
            <p:ph type="body" sz="quarter" idx="33"/>
          </p:nvPr>
        </p:nvSpPr>
        <p:spPr>
          <a:xfrm>
            <a:off x="6156100" y="2426511"/>
            <a:ext cx="27720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4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2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1" name="Textplatzhalter 12">
            <a:extLst>
              <a:ext uri="{FF2B5EF4-FFF2-40B4-BE49-F238E27FC236}">
                <a16:creationId xmlns:a16="http://schemas.microsoft.com/office/drawing/2014/main" id="{91439D9F-D5F6-7E4C-8BDB-FE36CB3C8C11}"/>
              </a:ext>
            </a:extLst>
          </p:cNvPr>
          <p:cNvSpPr>
            <a:spLocks noGrp="1"/>
          </p:cNvSpPr>
          <p:nvPr>
            <p:ph type="body" sz="quarter" idx="34"/>
          </p:nvPr>
        </p:nvSpPr>
        <p:spPr>
          <a:xfrm>
            <a:off x="215900" y="1175002"/>
            <a:ext cx="27720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2" name="Textplatzhalter 12">
            <a:extLst>
              <a:ext uri="{FF2B5EF4-FFF2-40B4-BE49-F238E27FC236}">
                <a16:creationId xmlns:a16="http://schemas.microsoft.com/office/drawing/2014/main" id="{DAE3C2C8-920D-EA49-A313-7AF2ACF46F40}"/>
              </a:ext>
            </a:extLst>
          </p:cNvPr>
          <p:cNvSpPr>
            <a:spLocks noGrp="1"/>
          </p:cNvSpPr>
          <p:nvPr>
            <p:ph type="body" sz="quarter" idx="35"/>
          </p:nvPr>
        </p:nvSpPr>
        <p:spPr>
          <a:xfrm>
            <a:off x="3186000" y="1175002"/>
            <a:ext cx="27720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3" name="Textplatzhalter 12">
            <a:extLst>
              <a:ext uri="{FF2B5EF4-FFF2-40B4-BE49-F238E27FC236}">
                <a16:creationId xmlns:a16="http://schemas.microsoft.com/office/drawing/2014/main" id="{E4DE4839-446F-2141-AD29-BFCD693FE455}"/>
              </a:ext>
            </a:extLst>
          </p:cNvPr>
          <p:cNvSpPr>
            <a:spLocks noGrp="1"/>
          </p:cNvSpPr>
          <p:nvPr>
            <p:ph type="body" sz="quarter" idx="28"/>
          </p:nvPr>
        </p:nvSpPr>
        <p:spPr>
          <a:xfrm>
            <a:off x="6156100" y="1175002"/>
            <a:ext cx="27720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4" name="Bildplatzhalter 14">
            <a:extLst>
              <a:ext uri="{FF2B5EF4-FFF2-40B4-BE49-F238E27FC236}">
                <a16:creationId xmlns:a16="http://schemas.microsoft.com/office/drawing/2014/main" id="{28B3771B-BD48-D14A-B01E-6FC435377A71}"/>
              </a:ext>
            </a:extLst>
          </p:cNvPr>
          <p:cNvSpPr>
            <a:spLocks noGrp="1"/>
          </p:cNvSpPr>
          <p:nvPr>
            <p:ph type="pic" sz="quarter" idx="23"/>
          </p:nvPr>
        </p:nvSpPr>
        <p:spPr>
          <a:xfrm>
            <a:off x="215900" y="1499001"/>
            <a:ext cx="2772000" cy="900000"/>
          </a:xfrm>
        </p:spPr>
        <p:txBody>
          <a:bodyPr/>
          <a:lstStyle>
            <a:lvl1pPr marL="0" indent="0">
              <a:buNone/>
              <a:defRPr/>
            </a:lvl1pPr>
          </a:lstStyle>
          <a:p>
            <a:r>
              <a:rPr lang="en-US"/>
              <a:t>Click icon to add picture</a:t>
            </a:r>
            <a:endParaRPr lang="de-DE"/>
          </a:p>
        </p:txBody>
      </p:sp>
      <p:sp>
        <p:nvSpPr>
          <p:cNvPr id="25" name="Bildplatzhalter 14">
            <a:extLst>
              <a:ext uri="{FF2B5EF4-FFF2-40B4-BE49-F238E27FC236}">
                <a16:creationId xmlns:a16="http://schemas.microsoft.com/office/drawing/2014/main" id="{12DFE9AF-FFE3-DF4D-BB25-F048210FAAE2}"/>
              </a:ext>
            </a:extLst>
          </p:cNvPr>
          <p:cNvSpPr>
            <a:spLocks noGrp="1"/>
          </p:cNvSpPr>
          <p:nvPr>
            <p:ph type="pic" sz="quarter" idx="24"/>
          </p:nvPr>
        </p:nvSpPr>
        <p:spPr>
          <a:xfrm>
            <a:off x="3186000" y="1499002"/>
            <a:ext cx="2772000" cy="900000"/>
          </a:xfrm>
        </p:spPr>
        <p:txBody>
          <a:bodyPr/>
          <a:lstStyle>
            <a:lvl1pPr marL="0" indent="0">
              <a:buNone/>
              <a:defRPr/>
            </a:lvl1pPr>
          </a:lstStyle>
          <a:p>
            <a:r>
              <a:rPr lang="en-US"/>
              <a:t>Click icon to add picture</a:t>
            </a:r>
            <a:endParaRPr lang="de-DE"/>
          </a:p>
        </p:txBody>
      </p:sp>
      <p:sp>
        <p:nvSpPr>
          <p:cNvPr id="26" name="Bildplatzhalter 14">
            <a:extLst>
              <a:ext uri="{FF2B5EF4-FFF2-40B4-BE49-F238E27FC236}">
                <a16:creationId xmlns:a16="http://schemas.microsoft.com/office/drawing/2014/main" id="{D8E14745-0488-614D-BBA0-5E6409FCE97B}"/>
              </a:ext>
            </a:extLst>
          </p:cNvPr>
          <p:cNvSpPr>
            <a:spLocks noGrp="1"/>
          </p:cNvSpPr>
          <p:nvPr>
            <p:ph type="pic" sz="quarter" idx="25"/>
          </p:nvPr>
        </p:nvSpPr>
        <p:spPr>
          <a:xfrm>
            <a:off x="6156100" y="1499002"/>
            <a:ext cx="2772000" cy="900000"/>
          </a:xfrm>
        </p:spPr>
        <p:txBody>
          <a:bodyPr/>
          <a:lstStyle>
            <a:lvl1pPr marL="0" indent="0">
              <a:buNone/>
              <a:defRPr/>
            </a:lvl1pPr>
          </a:lstStyle>
          <a:p>
            <a:r>
              <a:rPr lang="en-US"/>
              <a:t>Click icon to add picture</a:t>
            </a:r>
            <a:endParaRPr lang="de-DE"/>
          </a:p>
        </p:txBody>
      </p:sp>
      <p:sp>
        <p:nvSpPr>
          <p:cNvPr id="29" name="Diagrammplatzhalter 11">
            <a:extLst>
              <a:ext uri="{FF2B5EF4-FFF2-40B4-BE49-F238E27FC236}">
                <a16:creationId xmlns:a16="http://schemas.microsoft.com/office/drawing/2014/main" id="{624B4880-7468-5F4D-90C6-465D4F9D360C}"/>
              </a:ext>
            </a:extLst>
          </p:cNvPr>
          <p:cNvSpPr>
            <a:spLocks noGrp="1"/>
          </p:cNvSpPr>
          <p:nvPr>
            <p:ph type="chart" sz="quarter" idx="29"/>
          </p:nvPr>
        </p:nvSpPr>
        <p:spPr bwMode="auto">
          <a:xfrm>
            <a:off x="215900" y="3508125"/>
            <a:ext cx="27720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30" name="Diagrammplatzhalter 11">
            <a:extLst>
              <a:ext uri="{FF2B5EF4-FFF2-40B4-BE49-F238E27FC236}">
                <a16:creationId xmlns:a16="http://schemas.microsoft.com/office/drawing/2014/main" id="{6ADF1207-9E4C-0C47-87B7-A05C3A3259BD}"/>
              </a:ext>
            </a:extLst>
          </p:cNvPr>
          <p:cNvSpPr>
            <a:spLocks noGrp="1"/>
          </p:cNvSpPr>
          <p:nvPr>
            <p:ph type="chart" sz="quarter" idx="37"/>
          </p:nvPr>
        </p:nvSpPr>
        <p:spPr bwMode="auto">
          <a:xfrm>
            <a:off x="3186000" y="3508125"/>
            <a:ext cx="27720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31" name="Diagrammplatzhalter 11">
            <a:extLst>
              <a:ext uri="{FF2B5EF4-FFF2-40B4-BE49-F238E27FC236}">
                <a16:creationId xmlns:a16="http://schemas.microsoft.com/office/drawing/2014/main" id="{316D5FF0-5756-D84D-B0C5-0ED0B9E405C2}"/>
              </a:ext>
            </a:extLst>
          </p:cNvPr>
          <p:cNvSpPr>
            <a:spLocks noGrp="1"/>
          </p:cNvSpPr>
          <p:nvPr>
            <p:ph type="chart" sz="quarter" idx="38"/>
          </p:nvPr>
        </p:nvSpPr>
        <p:spPr bwMode="auto">
          <a:xfrm>
            <a:off x="6156100" y="3508125"/>
            <a:ext cx="27720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Tree>
    <p:extLst>
      <p:ext uri="{BB962C8B-B14F-4D97-AF65-F5344CB8AC3E}">
        <p14:creationId xmlns:p14="http://schemas.microsoft.com/office/powerpoint/2010/main" val="4111842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s/4subtitles+picts+text+char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8B8D0-8B66-CE48-8667-DB8E7F22E4F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F61DDC25-BF9C-B045-AEF4-BA3EB1186429}"/>
              </a:ext>
            </a:extLst>
          </p:cNvPr>
          <p:cNvSpPr>
            <a:spLocks noGrp="1"/>
          </p:cNvSpPr>
          <p:nvPr>
            <p:ph type="dt" sz="half" idx="10"/>
          </p:nvPr>
        </p:nvSpPr>
        <p:spPr/>
        <p:txBody>
          <a:bodyPr/>
          <a:lstStyle/>
          <a:p>
            <a:fld id="{2C643C8D-6F08-45E1-8305-3C7BFA4526C8}" type="datetime1">
              <a:rPr lang="nl-BE" smtClean="0"/>
              <a:t>21/02/2024</a:t>
            </a:fld>
            <a:endParaRPr lang="de-DE"/>
          </a:p>
        </p:txBody>
      </p:sp>
      <p:sp>
        <p:nvSpPr>
          <p:cNvPr id="4" name="Foliennummernplatzhalter 3">
            <a:extLst>
              <a:ext uri="{FF2B5EF4-FFF2-40B4-BE49-F238E27FC236}">
                <a16:creationId xmlns:a16="http://schemas.microsoft.com/office/drawing/2014/main" id="{7ED95420-472E-3D4D-AB98-1B740C84574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78AA8740-496B-E841-8B6F-E1B4A629D59D}"/>
              </a:ext>
            </a:extLst>
          </p:cNvPr>
          <p:cNvSpPr>
            <a:spLocks noGrp="1"/>
          </p:cNvSpPr>
          <p:nvPr>
            <p:ph type="ftr" sz="quarter" idx="12"/>
          </p:nvPr>
        </p:nvSpPr>
        <p:spPr/>
        <p:txBody>
          <a:bodyPr/>
          <a:lstStyle/>
          <a:p>
            <a:endParaRPr lang="de-DE"/>
          </a:p>
        </p:txBody>
      </p:sp>
      <p:sp>
        <p:nvSpPr>
          <p:cNvPr id="16" name="Textplatzhalter 16">
            <a:extLst>
              <a:ext uri="{FF2B5EF4-FFF2-40B4-BE49-F238E27FC236}">
                <a16:creationId xmlns:a16="http://schemas.microsoft.com/office/drawing/2014/main" id="{39623CBC-824E-D249-8403-41E272F73CA3}"/>
              </a:ext>
            </a:extLst>
          </p:cNvPr>
          <p:cNvSpPr>
            <a:spLocks noGrp="1"/>
          </p:cNvSpPr>
          <p:nvPr>
            <p:ph type="body" sz="quarter" idx="16"/>
          </p:nvPr>
        </p:nvSpPr>
        <p:spPr>
          <a:xfrm>
            <a:off x="215900" y="2426511"/>
            <a:ext cx="201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4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2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18" name="Textplatzhalter 16">
            <a:extLst>
              <a:ext uri="{FF2B5EF4-FFF2-40B4-BE49-F238E27FC236}">
                <a16:creationId xmlns:a16="http://schemas.microsoft.com/office/drawing/2014/main" id="{ED7C329E-A57D-F348-AB63-E85081F7FF7B}"/>
              </a:ext>
            </a:extLst>
          </p:cNvPr>
          <p:cNvSpPr>
            <a:spLocks noGrp="1"/>
          </p:cNvSpPr>
          <p:nvPr>
            <p:ph type="body" sz="quarter" idx="17"/>
          </p:nvPr>
        </p:nvSpPr>
        <p:spPr>
          <a:xfrm>
            <a:off x="2480963" y="2426511"/>
            <a:ext cx="201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4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2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0" name="Textplatzhalter 16">
            <a:extLst>
              <a:ext uri="{FF2B5EF4-FFF2-40B4-BE49-F238E27FC236}">
                <a16:creationId xmlns:a16="http://schemas.microsoft.com/office/drawing/2014/main" id="{76F64204-F5F4-B240-B672-10A4845753C4}"/>
              </a:ext>
            </a:extLst>
          </p:cNvPr>
          <p:cNvSpPr>
            <a:spLocks noGrp="1"/>
          </p:cNvSpPr>
          <p:nvPr>
            <p:ph type="body" sz="quarter" idx="33"/>
          </p:nvPr>
        </p:nvSpPr>
        <p:spPr>
          <a:xfrm>
            <a:off x="4643438" y="2426511"/>
            <a:ext cx="201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4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2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1" name="Textplatzhalter 12">
            <a:extLst>
              <a:ext uri="{FF2B5EF4-FFF2-40B4-BE49-F238E27FC236}">
                <a16:creationId xmlns:a16="http://schemas.microsoft.com/office/drawing/2014/main" id="{91439D9F-D5F6-7E4C-8BDB-FE36CB3C8C11}"/>
              </a:ext>
            </a:extLst>
          </p:cNvPr>
          <p:cNvSpPr>
            <a:spLocks noGrp="1"/>
          </p:cNvSpPr>
          <p:nvPr>
            <p:ph type="body" sz="quarter" idx="34"/>
          </p:nvPr>
        </p:nvSpPr>
        <p:spPr>
          <a:xfrm>
            <a:off x="215900" y="1175002"/>
            <a:ext cx="201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2" name="Textplatzhalter 12">
            <a:extLst>
              <a:ext uri="{FF2B5EF4-FFF2-40B4-BE49-F238E27FC236}">
                <a16:creationId xmlns:a16="http://schemas.microsoft.com/office/drawing/2014/main" id="{DAE3C2C8-920D-EA49-A313-7AF2ACF46F40}"/>
              </a:ext>
            </a:extLst>
          </p:cNvPr>
          <p:cNvSpPr>
            <a:spLocks noGrp="1"/>
          </p:cNvSpPr>
          <p:nvPr>
            <p:ph type="body" sz="quarter" idx="35"/>
          </p:nvPr>
        </p:nvSpPr>
        <p:spPr>
          <a:xfrm>
            <a:off x="2480963" y="1175002"/>
            <a:ext cx="201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3" name="Textplatzhalter 12">
            <a:extLst>
              <a:ext uri="{FF2B5EF4-FFF2-40B4-BE49-F238E27FC236}">
                <a16:creationId xmlns:a16="http://schemas.microsoft.com/office/drawing/2014/main" id="{E4DE4839-446F-2141-AD29-BFCD693FE455}"/>
              </a:ext>
            </a:extLst>
          </p:cNvPr>
          <p:cNvSpPr>
            <a:spLocks noGrp="1"/>
          </p:cNvSpPr>
          <p:nvPr>
            <p:ph type="body" sz="quarter" idx="28"/>
          </p:nvPr>
        </p:nvSpPr>
        <p:spPr>
          <a:xfrm>
            <a:off x="4643438" y="1175002"/>
            <a:ext cx="201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4" name="Bildplatzhalter 14">
            <a:extLst>
              <a:ext uri="{FF2B5EF4-FFF2-40B4-BE49-F238E27FC236}">
                <a16:creationId xmlns:a16="http://schemas.microsoft.com/office/drawing/2014/main" id="{28B3771B-BD48-D14A-B01E-6FC435377A71}"/>
              </a:ext>
            </a:extLst>
          </p:cNvPr>
          <p:cNvSpPr>
            <a:spLocks noGrp="1"/>
          </p:cNvSpPr>
          <p:nvPr>
            <p:ph type="pic" sz="quarter" idx="23"/>
          </p:nvPr>
        </p:nvSpPr>
        <p:spPr>
          <a:xfrm>
            <a:off x="215900" y="1499001"/>
            <a:ext cx="2019600" cy="900000"/>
          </a:xfrm>
        </p:spPr>
        <p:txBody>
          <a:bodyPr/>
          <a:lstStyle>
            <a:lvl1pPr marL="0" indent="0">
              <a:buNone/>
              <a:defRPr/>
            </a:lvl1pPr>
          </a:lstStyle>
          <a:p>
            <a:r>
              <a:rPr lang="en-US"/>
              <a:t>Click icon to add picture</a:t>
            </a:r>
            <a:endParaRPr lang="de-DE"/>
          </a:p>
        </p:txBody>
      </p:sp>
      <p:sp>
        <p:nvSpPr>
          <p:cNvPr id="25" name="Bildplatzhalter 14">
            <a:extLst>
              <a:ext uri="{FF2B5EF4-FFF2-40B4-BE49-F238E27FC236}">
                <a16:creationId xmlns:a16="http://schemas.microsoft.com/office/drawing/2014/main" id="{12DFE9AF-FFE3-DF4D-BB25-F048210FAAE2}"/>
              </a:ext>
            </a:extLst>
          </p:cNvPr>
          <p:cNvSpPr>
            <a:spLocks noGrp="1"/>
          </p:cNvSpPr>
          <p:nvPr>
            <p:ph type="pic" sz="quarter" idx="24"/>
          </p:nvPr>
        </p:nvSpPr>
        <p:spPr>
          <a:xfrm>
            <a:off x="2480963" y="1499002"/>
            <a:ext cx="2019600" cy="900000"/>
          </a:xfrm>
        </p:spPr>
        <p:txBody>
          <a:bodyPr/>
          <a:lstStyle>
            <a:lvl1pPr marL="0" indent="0">
              <a:buNone/>
              <a:defRPr/>
            </a:lvl1pPr>
          </a:lstStyle>
          <a:p>
            <a:r>
              <a:rPr lang="en-US"/>
              <a:t>Click icon to add picture</a:t>
            </a:r>
            <a:endParaRPr lang="de-DE"/>
          </a:p>
        </p:txBody>
      </p:sp>
      <p:sp>
        <p:nvSpPr>
          <p:cNvPr id="26" name="Bildplatzhalter 14">
            <a:extLst>
              <a:ext uri="{FF2B5EF4-FFF2-40B4-BE49-F238E27FC236}">
                <a16:creationId xmlns:a16="http://schemas.microsoft.com/office/drawing/2014/main" id="{D8E14745-0488-614D-BBA0-5E6409FCE97B}"/>
              </a:ext>
            </a:extLst>
          </p:cNvPr>
          <p:cNvSpPr>
            <a:spLocks noGrp="1"/>
          </p:cNvSpPr>
          <p:nvPr>
            <p:ph type="pic" sz="quarter" idx="25"/>
          </p:nvPr>
        </p:nvSpPr>
        <p:spPr>
          <a:xfrm>
            <a:off x="4643438" y="1499002"/>
            <a:ext cx="2019600" cy="900000"/>
          </a:xfrm>
        </p:spPr>
        <p:txBody>
          <a:bodyPr/>
          <a:lstStyle>
            <a:lvl1pPr marL="0" indent="0">
              <a:buNone/>
              <a:defRPr/>
            </a:lvl1pPr>
          </a:lstStyle>
          <a:p>
            <a:r>
              <a:rPr lang="en-US"/>
              <a:t>Click icon to add picture</a:t>
            </a:r>
            <a:endParaRPr lang="de-DE"/>
          </a:p>
        </p:txBody>
      </p:sp>
      <p:sp>
        <p:nvSpPr>
          <p:cNvPr id="29" name="Diagrammplatzhalter 11">
            <a:extLst>
              <a:ext uri="{FF2B5EF4-FFF2-40B4-BE49-F238E27FC236}">
                <a16:creationId xmlns:a16="http://schemas.microsoft.com/office/drawing/2014/main" id="{624B4880-7468-5F4D-90C6-465D4F9D360C}"/>
              </a:ext>
            </a:extLst>
          </p:cNvPr>
          <p:cNvSpPr>
            <a:spLocks noGrp="1"/>
          </p:cNvSpPr>
          <p:nvPr>
            <p:ph type="chart" sz="quarter" idx="29"/>
          </p:nvPr>
        </p:nvSpPr>
        <p:spPr bwMode="auto">
          <a:xfrm>
            <a:off x="215900" y="3508125"/>
            <a:ext cx="201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30" name="Diagrammplatzhalter 11">
            <a:extLst>
              <a:ext uri="{FF2B5EF4-FFF2-40B4-BE49-F238E27FC236}">
                <a16:creationId xmlns:a16="http://schemas.microsoft.com/office/drawing/2014/main" id="{6ADF1207-9E4C-0C47-87B7-A05C3A3259BD}"/>
              </a:ext>
            </a:extLst>
          </p:cNvPr>
          <p:cNvSpPr>
            <a:spLocks noGrp="1"/>
          </p:cNvSpPr>
          <p:nvPr>
            <p:ph type="chart" sz="quarter" idx="37"/>
          </p:nvPr>
        </p:nvSpPr>
        <p:spPr bwMode="auto">
          <a:xfrm>
            <a:off x="2480963" y="3508125"/>
            <a:ext cx="201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31" name="Diagrammplatzhalter 11">
            <a:extLst>
              <a:ext uri="{FF2B5EF4-FFF2-40B4-BE49-F238E27FC236}">
                <a16:creationId xmlns:a16="http://schemas.microsoft.com/office/drawing/2014/main" id="{316D5FF0-5756-D84D-B0C5-0ED0B9E405C2}"/>
              </a:ext>
            </a:extLst>
          </p:cNvPr>
          <p:cNvSpPr>
            <a:spLocks noGrp="1"/>
          </p:cNvSpPr>
          <p:nvPr>
            <p:ph type="chart" sz="quarter" idx="38"/>
          </p:nvPr>
        </p:nvSpPr>
        <p:spPr bwMode="auto">
          <a:xfrm>
            <a:off x="4643438" y="3508125"/>
            <a:ext cx="201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19" name="Textplatzhalter 16">
            <a:extLst>
              <a:ext uri="{FF2B5EF4-FFF2-40B4-BE49-F238E27FC236}">
                <a16:creationId xmlns:a16="http://schemas.microsoft.com/office/drawing/2014/main" id="{97B6E36F-6527-A949-AE94-0E588190A5A2}"/>
              </a:ext>
            </a:extLst>
          </p:cNvPr>
          <p:cNvSpPr>
            <a:spLocks noGrp="1"/>
          </p:cNvSpPr>
          <p:nvPr>
            <p:ph type="body" sz="quarter" idx="39"/>
          </p:nvPr>
        </p:nvSpPr>
        <p:spPr>
          <a:xfrm>
            <a:off x="6908500" y="2426511"/>
            <a:ext cx="201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4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2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7" name="Textplatzhalter 12">
            <a:extLst>
              <a:ext uri="{FF2B5EF4-FFF2-40B4-BE49-F238E27FC236}">
                <a16:creationId xmlns:a16="http://schemas.microsoft.com/office/drawing/2014/main" id="{9EB9483C-2814-B946-86A4-62A8B35D3F12}"/>
              </a:ext>
            </a:extLst>
          </p:cNvPr>
          <p:cNvSpPr>
            <a:spLocks noGrp="1"/>
          </p:cNvSpPr>
          <p:nvPr>
            <p:ph type="body" sz="quarter" idx="40"/>
          </p:nvPr>
        </p:nvSpPr>
        <p:spPr>
          <a:xfrm>
            <a:off x="6908500" y="1175002"/>
            <a:ext cx="201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8" name="Bildplatzhalter 14">
            <a:extLst>
              <a:ext uri="{FF2B5EF4-FFF2-40B4-BE49-F238E27FC236}">
                <a16:creationId xmlns:a16="http://schemas.microsoft.com/office/drawing/2014/main" id="{A68F29A8-10B3-5147-AF63-574A6F00CBD6}"/>
              </a:ext>
            </a:extLst>
          </p:cNvPr>
          <p:cNvSpPr>
            <a:spLocks noGrp="1"/>
          </p:cNvSpPr>
          <p:nvPr>
            <p:ph type="pic" sz="quarter" idx="41"/>
          </p:nvPr>
        </p:nvSpPr>
        <p:spPr>
          <a:xfrm>
            <a:off x="6908500" y="1499002"/>
            <a:ext cx="2019600" cy="900000"/>
          </a:xfrm>
        </p:spPr>
        <p:txBody>
          <a:bodyPr/>
          <a:lstStyle>
            <a:lvl1pPr marL="0" indent="0">
              <a:buNone/>
              <a:defRPr/>
            </a:lvl1pPr>
          </a:lstStyle>
          <a:p>
            <a:r>
              <a:rPr lang="en-US"/>
              <a:t>Click icon to add picture</a:t>
            </a:r>
            <a:endParaRPr lang="de-DE"/>
          </a:p>
        </p:txBody>
      </p:sp>
      <p:sp>
        <p:nvSpPr>
          <p:cNvPr id="32" name="Diagrammplatzhalter 11">
            <a:extLst>
              <a:ext uri="{FF2B5EF4-FFF2-40B4-BE49-F238E27FC236}">
                <a16:creationId xmlns:a16="http://schemas.microsoft.com/office/drawing/2014/main" id="{4B55F143-EF6C-2B46-AEA7-A4622ABE9236}"/>
              </a:ext>
            </a:extLst>
          </p:cNvPr>
          <p:cNvSpPr>
            <a:spLocks noGrp="1"/>
          </p:cNvSpPr>
          <p:nvPr>
            <p:ph type="chart" sz="quarter" idx="42"/>
          </p:nvPr>
        </p:nvSpPr>
        <p:spPr bwMode="auto">
          <a:xfrm>
            <a:off x="6908500" y="3508125"/>
            <a:ext cx="201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Tree>
    <p:extLst>
      <p:ext uri="{BB962C8B-B14F-4D97-AF65-F5344CB8AC3E}">
        <p14:creationId xmlns:p14="http://schemas.microsoft.com/office/powerpoint/2010/main" val="159946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olumns/5subtitles+picts+text+char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8B8D0-8B66-CE48-8667-DB8E7F22E4F3}"/>
              </a:ext>
            </a:extLst>
          </p:cNvPr>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F61DDC25-BF9C-B045-AEF4-BA3EB1186429}"/>
              </a:ext>
            </a:extLst>
          </p:cNvPr>
          <p:cNvSpPr>
            <a:spLocks noGrp="1"/>
          </p:cNvSpPr>
          <p:nvPr>
            <p:ph type="dt" sz="half" idx="10"/>
          </p:nvPr>
        </p:nvSpPr>
        <p:spPr/>
        <p:txBody>
          <a:bodyPr/>
          <a:lstStyle/>
          <a:p>
            <a:fld id="{C6670888-AFB0-4CA9-8BC8-E161CBC34A36}" type="datetime1">
              <a:rPr lang="nl-BE" smtClean="0"/>
              <a:t>21/02/2024</a:t>
            </a:fld>
            <a:endParaRPr lang="de-DE"/>
          </a:p>
        </p:txBody>
      </p:sp>
      <p:sp>
        <p:nvSpPr>
          <p:cNvPr id="4" name="Foliennummernplatzhalter 3">
            <a:extLst>
              <a:ext uri="{FF2B5EF4-FFF2-40B4-BE49-F238E27FC236}">
                <a16:creationId xmlns:a16="http://schemas.microsoft.com/office/drawing/2014/main" id="{7ED95420-472E-3D4D-AB98-1B740C845744}"/>
              </a:ext>
            </a:extLst>
          </p:cNvPr>
          <p:cNvSpPr>
            <a:spLocks noGrp="1"/>
          </p:cNvSpPr>
          <p:nvPr>
            <p:ph type="sldNum" sz="quarter" idx="11"/>
          </p:nvPr>
        </p:nvSpPr>
        <p:spPr/>
        <p:txBody>
          <a:bodyPr/>
          <a:lstStyle/>
          <a:p>
            <a:fld id="{B60C4007-1C36-BD4C-B7E8-11061F6EFA14}" type="slidenum">
              <a:rPr lang="de-DE" smtClean="0"/>
              <a:pPr/>
              <a:t>‹nr.›</a:t>
            </a:fld>
            <a:endParaRPr lang="de-DE"/>
          </a:p>
        </p:txBody>
      </p:sp>
      <p:sp>
        <p:nvSpPr>
          <p:cNvPr id="5" name="Fußzeilenplatzhalter 4">
            <a:extLst>
              <a:ext uri="{FF2B5EF4-FFF2-40B4-BE49-F238E27FC236}">
                <a16:creationId xmlns:a16="http://schemas.microsoft.com/office/drawing/2014/main" id="{78AA8740-496B-E841-8B6F-E1B4A629D59D}"/>
              </a:ext>
            </a:extLst>
          </p:cNvPr>
          <p:cNvSpPr>
            <a:spLocks noGrp="1"/>
          </p:cNvSpPr>
          <p:nvPr>
            <p:ph type="ftr" sz="quarter" idx="12"/>
          </p:nvPr>
        </p:nvSpPr>
        <p:spPr/>
        <p:txBody>
          <a:bodyPr/>
          <a:lstStyle/>
          <a:p>
            <a:endParaRPr lang="de-DE"/>
          </a:p>
        </p:txBody>
      </p:sp>
      <p:sp>
        <p:nvSpPr>
          <p:cNvPr id="16" name="Textplatzhalter 16">
            <a:extLst>
              <a:ext uri="{FF2B5EF4-FFF2-40B4-BE49-F238E27FC236}">
                <a16:creationId xmlns:a16="http://schemas.microsoft.com/office/drawing/2014/main" id="{39623CBC-824E-D249-8403-41E272F73CA3}"/>
              </a:ext>
            </a:extLst>
          </p:cNvPr>
          <p:cNvSpPr>
            <a:spLocks noGrp="1"/>
          </p:cNvSpPr>
          <p:nvPr>
            <p:ph type="body" sz="quarter" idx="16"/>
          </p:nvPr>
        </p:nvSpPr>
        <p:spPr>
          <a:xfrm>
            <a:off x="215900" y="2426511"/>
            <a:ext cx="165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2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0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18" name="Textplatzhalter 16">
            <a:extLst>
              <a:ext uri="{FF2B5EF4-FFF2-40B4-BE49-F238E27FC236}">
                <a16:creationId xmlns:a16="http://schemas.microsoft.com/office/drawing/2014/main" id="{ED7C329E-A57D-F348-AB63-E85081F7FF7B}"/>
              </a:ext>
            </a:extLst>
          </p:cNvPr>
          <p:cNvSpPr>
            <a:spLocks noGrp="1"/>
          </p:cNvSpPr>
          <p:nvPr>
            <p:ph type="body" sz="quarter" idx="17"/>
          </p:nvPr>
        </p:nvSpPr>
        <p:spPr>
          <a:xfrm>
            <a:off x="1979050" y="2426511"/>
            <a:ext cx="165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2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0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0" name="Textplatzhalter 16">
            <a:extLst>
              <a:ext uri="{FF2B5EF4-FFF2-40B4-BE49-F238E27FC236}">
                <a16:creationId xmlns:a16="http://schemas.microsoft.com/office/drawing/2014/main" id="{76F64204-F5F4-B240-B672-10A4845753C4}"/>
              </a:ext>
            </a:extLst>
          </p:cNvPr>
          <p:cNvSpPr>
            <a:spLocks noGrp="1"/>
          </p:cNvSpPr>
          <p:nvPr>
            <p:ph type="body" sz="quarter" idx="33"/>
          </p:nvPr>
        </p:nvSpPr>
        <p:spPr>
          <a:xfrm>
            <a:off x="3742200" y="2426511"/>
            <a:ext cx="165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2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0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1" name="Textplatzhalter 12">
            <a:extLst>
              <a:ext uri="{FF2B5EF4-FFF2-40B4-BE49-F238E27FC236}">
                <a16:creationId xmlns:a16="http://schemas.microsoft.com/office/drawing/2014/main" id="{91439D9F-D5F6-7E4C-8BDB-FE36CB3C8C11}"/>
              </a:ext>
            </a:extLst>
          </p:cNvPr>
          <p:cNvSpPr>
            <a:spLocks noGrp="1"/>
          </p:cNvSpPr>
          <p:nvPr>
            <p:ph type="body" sz="quarter" idx="34"/>
          </p:nvPr>
        </p:nvSpPr>
        <p:spPr>
          <a:xfrm>
            <a:off x="215900" y="1175002"/>
            <a:ext cx="165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2" name="Textplatzhalter 12">
            <a:extLst>
              <a:ext uri="{FF2B5EF4-FFF2-40B4-BE49-F238E27FC236}">
                <a16:creationId xmlns:a16="http://schemas.microsoft.com/office/drawing/2014/main" id="{DAE3C2C8-920D-EA49-A313-7AF2ACF46F40}"/>
              </a:ext>
            </a:extLst>
          </p:cNvPr>
          <p:cNvSpPr>
            <a:spLocks noGrp="1"/>
          </p:cNvSpPr>
          <p:nvPr>
            <p:ph type="body" sz="quarter" idx="35"/>
          </p:nvPr>
        </p:nvSpPr>
        <p:spPr>
          <a:xfrm>
            <a:off x="1979050" y="1175002"/>
            <a:ext cx="165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3" name="Textplatzhalter 12">
            <a:extLst>
              <a:ext uri="{FF2B5EF4-FFF2-40B4-BE49-F238E27FC236}">
                <a16:creationId xmlns:a16="http://schemas.microsoft.com/office/drawing/2014/main" id="{E4DE4839-446F-2141-AD29-BFCD693FE455}"/>
              </a:ext>
            </a:extLst>
          </p:cNvPr>
          <p:cNvSpPr>
            <a:spLocks noGrp="1"/>
          </p:cNvSpPr>
          <p:nvPr>
            <p:ph type="body" sz="quarter" idx="28"/>
          </p:nvPr>
        </p:nvSpPr>
        <p:spPr>
          <a:xfrm>
            <a:off x="3742200" y="1175002"/>
            <a:ext cx="165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4" name="Bildplatzhalter 14">
            <a:extLst>
              <a:ext uri="{FF2B5EF4-FFF2-40B4-BE49-F238E27FC236}">
                <a16:creationId xmlns:a16="http://schemas.microsoft.com/office/drawing/2014/main" id="{28B3771B-BD48-D14A-B01E-6FC435377A71}"/>
              </a:ext>
            </a:extLst>
          </p:cNvPr>
          <p:cNvSpPr>
            <a:spLocks noGrp="1"/>
          </p:cNvSpPr>
          <p:nvPr>
            <p:ph type="pic" sz="quarter" idx="23"/>
          </p:nvPr>
        </p:nvSpPr>
        <p:spPr>
          <a:xfrm>
            <a:off x="215900" y="1499001"/>
            <a:ext cx="1659600" cy="900000"/>
          </a:xfrm>
        </p:spPr>
        <p:txBody>
          <a:bodyPr/>
          <a:lstStyle>
            <a:lvl1pPr marL="0" indent="0">
              <a:buNone/>
              <a:defRPr/>
            </a:lvl1pPr>
          </a:lstStyle>
          <a:p>
            <a:r>
              <a:rPr lang="en-US"/>
              <a:t>Click icon to add picture</a:t>
            </a:r>
            <a:endParaRPr lang="de-DE"/>
          </a:p>
        </p:txBody>
      </p:sp>
      <p:sp>
        <p:nvSpPr>
          <p:cNvPr id="25" name="Bildplatzhalter 14">
            <a:extLst>
              <a:ext uri="{FF2B5EF4-FFF2-40B4-BE49-F238E27FC236}">
                <a16:creationId xmlns:a16="http://schemas.microsoft.com/office/drawing/2014/main" id="{12DFE9AF-FFE3-DF4D-BB25-F048210FAAE2}"/>
              </a:ext>
            </a:extLst>
          </p:cNvPr>
          <p:cNvSpPr>
            <a:spLocks noGrp="1"/>
          </p:cNvSpPr>
          <p:nvPr>
            <p:ph type="pic" sz="quarter" idx="24"/>
          </p:nvPr>
        </p:nvSpPr>
        <p:spPr>
          <a:xfrm>
            <a:off x="1979050" y="1499002"/>
            <a:ext cx="1659600" cy="900000"/>
          </a:xfrm>
        </p:spPr>
        <p:txBody>
          <a:bodyPr/>
          <a:lstStyle>
            <a:lvl1pPr marL="0" indent="0">
              <a:buNone/>
              <a:defRPr/>
            </a:lvl1pPr>
          </a:lstStyle>
          <a:p>
            <a:r>
              <a:rPr lang="en-US"/>
              <a:t>Click icon to add picture</a:t>
            </a:r>
            <a:endParaRPr lang="de-DE"/>
          </a:p>
        </p:txBody>
      </p:sp>
      <p:sp>
        <p:nvSpPr>
          <p:cNvPr id="26" name="Bildplatzhalter 14">
            <a:extLst>
              <a:ext uri="{FF2B5EF4-FFF2-40B4-BE49-F238E27FC236}">
                <a16:creationId xmlns:a16="http://schemas.microsoft.com/office/drawing/2014/main" id="{D8E14745-0488-614D-BBA0-5E6409FCE97B}"/>
              </a:ext>
            </a:extLst>
          </p:cNvPr>
          <p:cNvSpPr>
            <a:spLocks noGrp="1"/>
          </p:cNvSpPr>
          <p:nvPr>
            <p:ph type="pic" sz="quarter" idx="25"/>
          </p:nvPr>
        </p:nvSpPr>
        <p:spPr>
          <a:xfrm>
            <a:off x="3742200" y="1499002"/>
            <a:ext cx="1659600" cy="900000"/>
          </a:xfrm>
        </p:spPr>
        <p:txBody>
          <a:bodyPr/>
          <a:lstStyle>
            <a:lvl1pPr marL="0" indent="0">
              <a:buNone/>
              <a:defRPr/>
            </a:lvl1pPr>
          </a:lstStyle>
          <a:p>
            <a:r>
              <a:rPr lang="en-US"/>
              <a:t>Click icon to add picture</a:t>
            </a:r>
            <a:endParaRPr lang="de-DE"/>
          </a:p>
        </p:txBody>
      </p:sp>
      <p:sp>
        <p:nvSpPr>
          <p:cNvPr id="29" name="Diagrammplatzhalter 11">
            <a:extLst>
              <a:ext uri="{FF2B5EF4-FFF2-40B4-BE49-F238E27FC236}">
                <a16:creationId xmlns:a16="http://schemas.microsoft.com/office/drawing/2014/main" id="{624B4880-7468-5F4D-90C6-465D4F9D360C}"/>
              </a:ext>
            </a:extLst>
          </p:cNvPr>
          <p:cNvSpPr>
            <a:spLocks noGrp="1"/>
          </p:cNvSpPr>
          <p:nvPr>
            <p:ph type="chart" sz="quarter" idx="29"/>
          </p:nvPr>
        </p:nvSpPr>
        <p:spPr bwMode="auto">
          <a:xfrm>
            <a:off x="215900" y="3508125"/>
            <a:ext cx="165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30" name="Diagrammplatzhalter 11">
            <a:extLst>
              <a:ext uri="{FF2B5EF4-FFF2-40B4-BE49-F238E27FC236}">
                <a16:creationId xmlns:a16="http://schemas.microsoft.com/office/drawing/2014/main" id="{6ADF1207-9E4C-0C47-87B7-A05C3A3259BD}"/>
              </a:ext>
            </a:extLst>
          </p:cNvPr>
          <p:cNvSpPr>
            <a:spLocks noGrp="1"/>
          </p:cNvSpPr>
          <p:nvPr>
            <p:ph type="chart" sz="quarter" idx="37"/>
          </p:nvPr>
        </p:nvSpPr>
        <p:spPr bwMode="auto">
          <a:xfrm>
            <a:off x="1979050" y="3508125"/>
            <a:ext cx="165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31" name="Diagrammplatzhalter 11">
            <a:extLst>
              <a:ext uri="{FF2B5EF4-FFF2-40B4-BE49-F238E27FC236}">
                <a16:creationId xmlns:a16="http://schemas.microsoft.com/office/drawing/2014/main" id="{316D5FF0-5756-D84D-B0C5-0ED0B9E405C2}"/>
              </a:ext>
            </a:extLst>
          </p:cNvPr>
          <p:cNvSpPr>
            <a:spLocks noGrp="1"/>
          </p:cNvSpPr>
          <p:nvPr>
            <p:ph type="chart" sz="quarter" idx="38"/>
          </p:nvPr>
        </p:nvSpPr>
        <p:spPr bwMode="auto">
          <a:xfrm>
            <a:off x="3742200" y="3508125"/>
            <a:ext cx="165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19" name="Textplatzhalter 16">
            <a:extLst>
              <a:ext uri="{FF2B5EF4-FFF2-40B4-BE49-F238E27FC236}">
                <a16:creationId xmlns:a16="http://schemas.microsoft.com/office/drawing/2014/main" id="{97B6E36F-6527-A949-AE94-0E588190A5A2}"/>
              </a:ext>
            </a:extLst>
          </p:cNvPr>
          <p:cNvSpPr>
            <a:spLocks noGrp="1"/>
          </p:cNvSpPr>
          <p:nvPr>
            <p:ph type="body" sz="quarter" idx="39"/>
          </p:nvPr>
        </p:nvSpPr>
        <p:spPr>
          <a:xfrm>
            <a:off x="5505350" y="2426511"/>
            <a:ext cx="165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2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0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27" name="Textplatzhalter 12">
            <a:extLst>
              <a:ext uri="{FF2B5EF4-FFF2-40B4-BE49-F238E27FC236}">
                <a16:creationId xmlns:a16="http://schemas.microsoft.com/office/drawing/2014/main" id="{9EB9483C-2814-B946-86A4-62A8B35D3F12}"/>
              </a:ext>
            </a:extLst>
          </p:cNvPr>
          <p:cNvSpPr>
            <a:spLocks noGrp="1"/>
          </p:cNvSpPr>
          <p:nvPr>
            <p:ph type="body" sz="quarter" idx="40"/>
          </p:nvPr>
        </p:nvSpPr>
        <p:spPr>
          <a:xfrm>
            <a:off x="5505350" y="1175002"/>
            <a:ext cx="165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28" name="Bildplatzhalter 14">
            <a:extLst>
              <a:ext uri="{FF2B5EF4-FFF2-40B4-BE49-F238E27FC236}">
                <a16:creationId xmlns:a16="http://schemas.microsoft.com/office/drawing/2014/main" id="{A68F29A8-10B3-5147-AF63-574A6F00CBD6}"/>
              </a:ext>
            </a:extLst>
          </p:cNvPr>
          <p:cNvSpPr>
            <a:spLocks noGrp="1"/>
          </p:cNvSpPr>
          <p:nvPr>
            <p:ph type="pic" sz="quarter" idx="41"/>
          </p:nvPr>
        </p:nvSpPr>
        <p:spPr>
          <a:xfrm>
            <a:off x="5505350" y="1499002"/>
            <a:ext cx="1659600" cy="900000"/>
          </a:xfrm>
        </p:spPr>
        <p:txBody>
          <a:bodyPr/>
          <a:lstStyle>
            <a:lvl1pPr marL="0" indent="0">
              <a:buNone/>
              <a:defRPr/>
            </a:lvl1pPr>
          </a:lstStyle>
          <a:p>
            <a:r>
              <a:rPr lang="en-US"/>
              <a:t>Click icon to add picture</a:t>
            </a:r>
            <a:endParaRPr lang="de-DE"/>
          </a:p>
        </p:txBody>
      </p:sp>
      <p:sp>
        <p:nvSpPr>
          <p:cNvPr id="32" name="Diagrammplatzhalter 11">
            <a:extLst>
              <a:ext uri="{FF2B5EF4-FFF2-40B4-BE49-F238E27FC236}">
                <a16:creationId xmlns:a16="http://schemas.microsoft.com/office/drawing/2014/main" id="{4B55F143-EF6C-2B46-AEA7-A4622ABE9236}"/>
              </a:ext>
            </a:extLst>
          </p:cNvPr>
          <p:cNvSpPr>
            <a:spLocks noGrp="1"/>
          </p:cNvSpPr>
          <p:nvPr>
            <p:ph type="chart" sz="quarter" idx="42"/>
          </p:nvPr>
        </p:nvSpPr>
        <p:spPr bwMode="auto">
          <a:xfrm>
            <a:off x="5505350" y="3508125"/>
            <a:ext cx="165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
        <p:nvSpPr>
          <p:cNvPr id="35" name="Textplatzhalter 16">
            <a:extLst>
              <a:ext uri="{FF2B5EF4-FFF2-40B4-BE49-F238E27FC236}">
                <a16:creationId xmlns:a16="http://schemas.microsoft.com/office/drawing/2014/main" id="{E737813F-F5AF-7345-8D36-4AC73A4CD738}"/>
              </a:ext>
            </a:extLst>
          </p:cNvPr>
          <p:cNvSpPr>
            <a:spLocks noGrp="1"/>
          </p:cNvSpPr>
          <p:nvPr>
            <p:ph type="body" sz="quarter" idx="43"/>
          </p:nvPr>
        </p:nvSpPr>
        <p:spPr>
          <a:xfrm>
            <a:off x="7268500" y="2426400"/>
            <a:ext cx="1659600" cy="1044000"/>
          </a:xfrm>
        </p:spPr>
        <p:txBody>
          <a:bodyPr tIns="72000"/>
          <a:lstStyle>
            <a:lvl1pPr marL="179388" marR="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sz="1200"/>
            </a:lvl1pPr>
            <a:lvl2pPr marL="358775" marR="0" indent="-179388" algn="l" defTabSz="685800" rtl="0" eaLnBrk="1" fontAlgn="auto" latinLnBrk="0" hangingPunct="1">
              <a:lnSpc>
                <a:spcPts val="1650"/>
              </a:lnSpc>
              <a:spcBef>
                <a:spcPts val="0"/>
              </a:spcBef>
              <a:spcAft>
                <a:spcPts val="0"/>
              </a:spcAft>
              <a:buClr>
                <a:srgbClr val="DB1923"/>
              </a:buClr>
              <a:buSzTx/>
              <a:buFont typeface=".AppleSystemUIFont" charset="-120"/>
              <a:buChar char="&gt;"/>
              <a:tabLst/>
              <a:defRPr sz="1000"/>
            </a:lvl2pPr>
            <a:lvl3pPr marL="539750" marR="0" indent="-179388" algn="l" defTabSz="685800" rtl="0" eaLnBrk="1" fontAlgn="auto" latinLnBrk="0" hangingPunct="1">
              <a:lnSpc>
                <a:spcPts val="1450"/>
              </a:lnSpc>
              <a:spcBef>
                <a:spcPts val="0"/>
              </a:spcBef>
              <a:spcAft>
                <a:spcPts val="0"/>
              </a:spcAft>
              <a:buClr>
                <a:srgbClr val="DB1923"/>
              </a:buClr>
              <a:buSzTx/>
              <a:buFont typeface=".AppleSystemUIFont" charset="-120"/>
              <a:buChar char="&gt;"/>
              <a:tabLst/>
              <a:defRPr sz="1000"/>
            </a:lvl3pPr>
          </a:lstStyle>
          <a:p>
            <a:pPr marL="179388" marR="0" lvl="0" indent="-179388" algn="l" defTabSz="685800" rtl="0" eaLnBrk="1" fontAlgn="auto" latinLnBrk="0" hangingPunct="1">
              <a:lnSpc>
                <a:spcPts val="1850"/>
              </a:lnSpc>
              <a:spcBef>
                <a:spcPts val="0"/>
              </a:spcBef>
              <a:spcAft>
                <a:spcPts val="0"/>
              </a:spcAft>
              <a:buClr>
                <a:srgbClr val="DB1923"/>
              </a:buClr>
              <a:buSzTx/>
              <a:buFont typeface=".AppleSystemUIFont" charset="-120"/>
              <a:buChar char="&gt;"/>
              <a:tabLst/>
              <a:defRPr/>
            </a:pPr>
            <a:r>
              <a:rPr kumimoji="0" lang="en-US" sz="1600" b="0" i="0" u="none" strike="noStrike" kern="1200" cap="none" spc="0" normalizeH="0" baseline="0" noProof="0">
                <a:ln>
                  <a:noFill/>
                </a:ln>
                <a:solidFill>
                  <a:srgbClr val="000000"/>
                </a:solidFill>
                <a:effectLst/>
                <a:uLnTx/>
                <a:uFillTx/>
                <a:latin typeface="+mn-lt"/>
              </a:rPr>
              <a:t>Click to edit Master text styles</a:t>
            </a:r>
          </a:p>
        </p:txBody>
      </p:sp>
      <p:sp>
        <p:nvSpPr>
          <p:cNvPr id="36" name="Textplatzhalter 12">
            <a:extLst>
              <a:ext uri="{FF2B5EF4-FFF2-40B4-BE49-F238E27FC236}">
                <a16:creationId xmlns:a16="http://schemas.microsoft.com/office/drawing/2014/main" id="{C044E060-C179-B748-A519-90F98C3F8FD1}"/>
              </a:ext>
            </a:extLst>
          </p:cNvPr>
          <p:cNvSpPr>
            <a:spLocks noGrp="1"/>
          </p:cNvSpPr>
          <p:nvPr>
            <p:ph type="body" sz="quarter" idx="44"/>
          </p:nvPr>
        </p:nvSpPr>
        <p:spPr>
          <a:xfrm>
            <a:off x="7268500" y="1173600"/>
            <a:ext cx="1659600" cy="324000"/>
          </a:xfrm>
          <a:prstGeom prst="rect">
            <a:avLst/>
          </a:prstGeom>
          <a:noFill/>
          <a:ln w="28575">
            <a:noFill/>
          </a:ln>
        </p:spPr>
        <p:txBody>
          <a:bodyPr lIns="0" tIns="0" rIns="0" bIns="0" anchor="ctr" anchorCtr="0">
            <a:noAutofit/>
          </a:bodyPr>
          <a:lstStyle>
            <a:lvl1pPr marL="0" indent="0" algn="l">
              <a:lnSpc>
                <a:spcPts val="1650"/>
              </a:lnSpc>
              <a:spcBef>
                <a:spcPts val="0"/>
              </a:spcBef>
              <a:spcAft>
                <a:spcPts val="0"/>
              </a:spcAft>
              <a:buNone/>
              <a:defRPr sz="1600" b="1" cap="none" baseline="0">
                <a:solidFill>
                  <a:schemeClr val="tx1"/>
                </a:solidFill>
                <a:latin typeface="+mn-lt"/>
                <a:ea typeface="Open Sans" panose="020B0606030504020204" pitchFamily="34" charset="0"/>
                <a:cs typeface="Open Sans" panose="020B0606030504020204" pitchFamily="34" charset="0"/>
              </a:defRPr>
            </a:lvl1pPr>
            <a:lvl2pPr marL="271462" indent="0">
              <a:buNone/>
              <a:defRPr sz="1400"/>
            </a:lvl2pPr>
            <a:lvl3pPr marL="442912" indent="0">
              <a:buNone/>
              <a:defRPr sz="1400"/>
            </a:lvl3pPr>
            <a:lvl4pPr marL="628650" indent="0">
              <a:buNone/>
              <a:defRPr sz="1400"/>
            </a:lvl4pPr>
            <a:lvl5pPr marL="814387" indent="0">
              <a:buNone/>
              <a:defRPr sz="1400"/>
            </a:lvl5pPr>
          </a:lstStyle>
          <a:p>
            <a:pPr lvl="0"/>
            <a:r>
              <a:rPr lang="en-US"/>
              <a:t>Click to edit Master text styles</a:t>
            </a:r>
          </a:p>
        </p:txBody>
      </p:sp>
      <p:sp>
        <p:nvSpPr>
          <p:cNvPr id="37" name="Bildplatzhalter 14">
            <a:extLst>
              <a:ext uri="{FF2B5EF4-FFF2-40B4-BE49-F238E27FC236}">
                <a16:creationId xmlns:a16="http://schemas.microsoft.com/office/drawing/2014/main" id="{5D949EE5-6C09-0247-944C-0C74A466C61D}"/>
              </a:ext>
            </a:extLst>
          </p:cNvPr>
          <p:cNvSpPr>
            <a:spLocks noGrp="1"/>
          </p:cNvSpPr>
          <p:nvPr>
            <p:ph type="pic" sz="quarter" idx="45"/>
          </p:nvPr>
        </p:nvSpPr>
        <p:spPr>
          <a:xfrm>
            <a:off x="7268500" y="1497600"/>
            <a:ext cx="1659600" cy="900000"/>
          </a:xfrm>
        </p:spPr>
        <p:txBody>
          <a:bodyPr/>
          <a:lstStyle>
            <a:lvl1pPr marL="0" indent="0">
              <a:buNone/>
              <a:defRPr/>
            </a:lvl1pPr>
          </a:lstStyle>
          <a:p>
            <a:r>
              <a:rPr lang="en-US"/>
              <a:t>Click icon to add picture</a:t>
            </a:r>
            <a:endParaRPr lang="de-DE"/>
          </a:p>
        </p:txBody>
      </p:sp>
      <p:sp>
        <p:nvSpPr>
          <p:cNvPr id="38" name="Diagrammplatzhalter 11">
            <a:extLst>
              <a:ext uri="{FF2B5EF4-FFF2-40B4-BE49-F238E27FC236}">
                <a16:creationId xmlns:a16="http://schemas.microsoft.com/office/drawing/2014/main" id="{226814C6-F154-0448-A750-3F5250F8CA6F}"/>
              </a:ext>
            </a:extLst>
          </p:cNvPr>
          <p:cNvSpPr>
            <a:spLocks noGrp="1"/>
          </p:cNvSpPr>
          <p:nvPr>
            <p:ph type="chart" sz="quarter" idx="46"/>
          </p:nvPr>
        </p:nvSpPr>
        <p:spPr bwMode="auto">
          <a:xfrm>
            <a:off x="7268500" y="3506400"/>
            <a:ext cx="1659600" cy="1080000"/>
          </a:xfrm>
          <a:prstGeom prst="rect">
            <a:avLst/>
          </a:prstGeom>
        </p:spPr>
        <p:txBody>
          <a:bodyPr>
            <a:noAutofit/>
          </a:bodyPr>
          <a:lstStyle>
            <a:lvl1pPr marL="0" indent="0">
              <a:lnSpc>
                <a:spcPct val="100000"/>
              </a:lnSpc>
              <a:spcAft>
                <a:spcPts val="0"/>
              </a:spcAft>
              <a:buNone/>
              <a:defRPr sz="1200"/>
            </a:lvl1pPr>
          </a:lstStyle>
          <a:p>
            <a:r>
              <a:rPr lang="en-US"/>
              <a:t>Click icon to add chart</a:t>
            </a:r>
            <a:endParaRPr lang="de-AT"/>
          </a:p>
        </p:txBody>
      </p:sp>
    </p:spTree>
    <p:extLst>
      <p:ext uri="{BB962C8B-B14F-4D97-AF65-F5344CB8AC3E}">
        <p14:creationId xmlns:p14="http://schemas.microsoft.com/office/powerpoint/2010/main" val="4035986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16000" y="1369219"/>
            <a:ext cx="8721812" cy="2678906"/>
          </a:xfrm>
        </p:spPr>
        <p:txBody>
          <a:bodyPr vert="vert" anchor="b"/>
          <a:lstStyle>
            <a:lvl1pPr algn="l">
              <a:defRPr/>
            </a:lvl1pPr>
            <a:lvl2pPr algn="l">
              <a:defRPr/>
            </a:lvl2pPr>
            <a:lvl3pPr algn="l">
              <a:defRPr/>
            </a:lvl3pPr>
            <a:lvl4pPr algn="l">
              <a:defRPr/>
            </a:lvl4pPr>
            <a:lvl5pPr algn="l">
              <a:defRPr/>
            </a:lvl5pPr>
          </a:lstStyle>
          <a:p>
            <a:pPr lvl="0"/>
            <a:r>
              <a:rPr lang="en-US"/>
              <a:t>Click to edit Master text styles</a:t>
            </a:r>
          </a:p>
        </p:txBody>
      </p:sp>
      <p:sp>
        <p:nvSpPr>
          <p:cNvPr id="7" name="Titelplatzhalter 1"/>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11" name="Datumsplatzhalter 3">
            <a:extLst>
              <a:ext uri="{FF2B5EF4-FFF2-40B4-BE49-F238E27FC236}">
                <a16:creationId xmlns:a16="http://schemas.microsoft.com/office/drawing/2014/main" id="{4E6C8CDB-6216-CE40-A102-2CF61567F29A}"/>
              </a:ext>
            </a:extLst>
          </p:cNvPr>
          <p:cNvSpPr>
            <a:spLocks noGrp="1"/>
          </p:cNvSpPr>
          <p:nvPr>
            <p:ph type="dt" sz="half" idx="10"/>
          </p:nvPr>
        </p:nvSpPr>
        <p:spPr>
          <a:xfrm>
            <a:off x="215900" y="4812088"/>
            <a:ext cx="2057400" cy="273844"/>
          </a:xfrm>
        </p:spPr>
        <p:txBody>
          <a:bodyPr/>
          <a:lstStyle/>
          <a:p>
            <a:fld id="{3D247A83-BA07-497E-B083-360D8CB68357}" type="datetime1">
              <a:rPr lang="nl-BE" smtClean="0"/>
              <a:t>21/02/2024</a:t>
            </a:fld>
            <a:endParaRPr lang="de-DE"/>
          </a:p>
        </p:txBody>
      </p:sp>
      <p:sp>
        <p:nvSpPr>
          <p:cNvPr id="12" name="Fußzeilenplatzhalter 4">
            <a:extLst>
              <a:ext uri="{FF2B5EF4-FFF2-40B4-BE49-F238E27FC236}">
                <a16:creationId xmlns:a16="http://schemas.microsoft.com/office/drawing/2014/main" id="{C74A686A-FA66-854B-828B-2D37D60FFA96}"/>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3" name="Foliennummernplatzhalter 6">
            <a:extLst>
              <a:ext uri="{FF2B5EF4-FFF2-40B4-BE49-F238E27FC236}">
                <a16:creationId xmlns:a16="http://schemas.microsoft.com/office/drawing/2014/main" id="{996651C2-7E66-B145-B0D0-76A40D8A49AF}"/>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D0FB-E31A-40F5-B96D-600F25079CA2}"/>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9335FBCC-F3E5-4313-A1B5-831D0276892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9B1A29D-D5ED-49A7-940B-E92D7FBC4A24}"/>
              </a:ext>
            </a:extLst>
          </p:cNvPr>
          <p:cNvSpPr>
            <a:spLocks noGrp="1"/>
          </p:cNvSpPr>
          <p:nvPr>
            <p:ph type="dt" sz="half" idx="10"/>
          </p:nvPr>
        </p:nvSpPr>
        <p:spPr/>
        <p:txBody>
          <a:bodyPr/>
          <a:lstStyle/>
          <a:p>
            <a:fld id="{DC86155B-5F78-4667-8854-B08CC1FCBDAA}" type="datetime1">
              <a:rPr lang="nl-BE" smtClean="0"/>
              <a:t>21/02/2024</a:t>
            </a:fld>
            <a:endParaRPr lang="nl-BE"/>
          </a:p>
        </p:txBody>
      </p:sp>
      <p:sp>
        <p:nvSpPr>
          <p:cNvPr id="5" name="Tijdelijke aanduiding voor voettekst 4">
            <a:extLst>
              <a:ext uri="{FF2B5EF4-FFF2-40B4-BE49-F238E27FC236}">
                <a16:creationId xmlns:a16="http://schemas.microsoft.com/office/drawing/2014/main" id="{CFEEA78D-C683-4E50-A07E-F8CC700A8E1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B917E6D-BDA1-4F55-A2F8-B7BE1F72637A}"/>
              </a:ext>
            </a:extLst>
          </p:cNvPr>
          <p:cNvSpPr>
            <a:spLocks noGrp="1"/>
          </p:cNvSpPr>
          <p:nvPr>
            <p:ph type="sldNum" sz="quarter" idx="12"/>
          </p:nvPr>
        </p:nvSpPr>
        <p:spPr/>
        <p:txBody>
          <a:bodyPr/>
          <a:lstStyle/>
          <a:p>
            <a:fld id="{7306244D-3815-41AB-950E-A02040835FE1}" type="slidenum">
              <a:rPr lang="nl-BE" smtClean="0"/>
              <a:t>‹nr.›</a:t>
            </a:fld>
            <a:endParaRPr lang="nl-BE"/>
          </a:p>
        </p:txBody>
      </p:sp>
    </p:spTree>
    <p:extLst>
      <p:ext uri="{BB962C8B-B14F-4D97-AF65-F5344CB8AC3E}">
        <p14:creationId xmlns:p14="http://schemas.microsoft.com/office/powerpoint/2010/main" val="285587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A75CA-A7C0-4B7D-9617-AC92CFAD01C8}"/>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1F0302C-10AC-4F55-A4BA-277177C79CA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0A6384CF-65CE-4089-8F00-6DBC2DA3233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77657E-F08B-4785-A6B5-90B562D7F1E0}"/>
              </a:ext>
            </a:extLst>
          </p:cNvPr>
          <p:cNvSpPr>
            <a:spLocks noGrp="1"/>
          </p:cNvSpPr>
          <p:nvPr>
            <p:ph type="dt" sz="half" idx="10"/>
          </p:nvPr>
        </p:nvSpPr>
        <p:spPr/>
        <p:txBody>
          <a:bodyPr/>
          <a:lstStyle/>
          <a:p>
            <a:fld id="{35389F3F-D89C-4C16-9CC9-E19C3304FCD1}" type="datetime1">
              <a:rPr lang="nl-BE" smtClean="0"/>
              <a:t>21/02/2024</a:t>
            </a:fld>
            <a:endParaRPr lang="nl-BE"/>
          </a:p>
        </p:txBody>
      </p:sp>
      <p:sp>
        <p:nvSpPr>
          <p:cNvPr id="6" name="Tijdelijke aanduiding voor voettekst 5">
            <a:extLst>
              <a:ext uri="{FF2B5EF4-FFF2-40B4-BE49-F238E27FC236}">
                <a16:creationId xmlns:a16="http://schemas.microsoft.com/office/drawing/2014/main" id="{77843F27-5D45-4F7B-B6EE-C881A0C3928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E5DD282-A563-446E-84C1-352B7BD19AD6}"/>
              </a:ext>
            </a:extLst>
          </p:cNvPr>
          <p:cNvSpPr>
            <a:spLocks noGrp="1"/>
          </p:cNvSpPr>
          <p:nvPr>
            <p:ph type="sldNum" sz="quarter" idx="12"/>
          </p:nvPr>
        </p:nvSpPr>
        <p:spPr/>
        <p:txBody>
          <a:bodyPr/>
          <a:lstStyle/>
          <a:p>
            <a:fld id="{7306244D-3815-41AB-950E-A02040835FE1}" type="slidenum">
              <a:rPr lang="nl-BE" smtClean="0"/>
              <a:t>‹nr.›</a:t>
            </a:fld>
            <a:endParaRPr lang="nl-BE"/>
          </a:p>
        </p:txBody>
      </p:sp>
    </p:spTree>
    <p:extLst>
      <p:ext uri="{BB962C8B-B14F-4D97-AF65-F5344CB8AC3E}">
        <p14:creationId xmlns:p14="http://schemas.microsoft.com/office/powerpoint/2010/main" val="186195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99E3D4-48D4-8347-8A92-F6B9BDDCC604}"/>
              </a:ext>
            </a:extLst>
          </p:cNvPr>
          <p:cNvSpPr>
            <a:spLocks noGrp="1"/>
          </p:cNvSpPr>
          <p:nvPr>
            <p:ph type="title"/>
          </p:nvPr>
        </p:nvSpPr>
        <p:spPr/>
        <p:txBody>
          <a:bodyPr/>
          <a:lstStyle/>
          <a:p>
            <a:r>
              <a:rPr lang="en-US"/>
              <a:t>Click to edit Master title style</a:t>
            </a:r>
            <a:endParaRPr lang="de-DE"/>
          </a:p>
        </p:txBody>
      </p:sp>
      <p:sp>
        <p:nvSpPr>
          <p:cNvPr id="4" name="Datumsplatzhalter 3">
            <a:extLst>
              <a:ext uri="{FF2B5EF4-FFF2-40B4-BE49-F238E27FC236}">
                <a16:creationId xmlns:a16="http://schemas.microsoft.com/office/drawing/2014/main" id="{DE5032DD-FE84-D645-9745-C705C91509E9}"/>
              </a:ext>
            </a:extLst>
          </p:cNvPr>
          <p:cNvSpPr>
            <a:spLocks noGrp="1"/>
          </p:cNvSpPr>
          <p:nvPr>
            <p:ph type="dt" sz="half" idx="10"/>
          </p:nvPr>
        </p:nvSpPr>
        <p:spPr/>
        <p:txBody>
          <a:bodyPr/>
          <a:lstStyle/>
          <a:p>
            <a:fld id="{D5D859A7-E511-4196-9CC9-A98E2FC885BE}" type="datetime1">
              <a:rPr lang="nl-BE" smtClean="0"/>
              <a:t>21/02/2024</a:t>
            </a:fld>
            <a:endParaRPr lang="de-DE"/>
          </a:p>
        </p:txBody>
      </p:sp>
      <p:sp>
        <p:nvSpPr>
          <p:cNvPr id="5" name="Fußzeilenplatzhalter 4">
            <a:extLst>
              <a:ext uri="{FF2B5EF4-FFF2-40B4-BE49-F238E27FC236}">
                <a16:creationId xmlns:a16="http://schemas.microsoft.com/office/drawing/2014/main" id="{7FF7D1EF-CDE6-4449-A323-20D504A42C76}"/>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E7FBAC3E-DDA2-AE4B-AB48-A04060B5CAD9}"/>
              </a:ext>
            </a:extLst>
          </p:cNvPr>
          <p:cNvSpPr>
            <a:spLocks noGrp="1"/>
          </p:cNvSpPr>
          <p:nvPr>
            <p:ph type="sldNum" sz="quarter" idx="12"/>
          </p:nvPr>
        </p:nvSpPr>
        <p:spPr/>
        <p:txBody>
          <a:bodyPr/>
          <a:lstStyle/>
          <a:p>
            <a:fld id="{B60C4007-1C36-BD4C-B7E8-11061F6EFA1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Content PLAI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 y="1369219"/>
            <a:ext cx="8136000" cy="1419363"/>
          </a:xfrm>
        </p:spPr>
        <p:txBody>
          <a:bodyPr/>
          <a:lstStyle/>
          <a:p>
            <a:pPr lvl="0"/>
            <a:r>
              <a:rPr lang="en-US"/>
              <a:t>Click to edit Master text styles</a:t>
            </a:r>
          </a:p>
        </p:txBody>
      </p:sp>
      <p:sp>
        <p:nvSpPr>
          <p:cNvPr id="7" name="Titelplatzhalter 1"/>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en-US" sz="2200" b="1">
                <a:latin typeface="Open Sans" charset="0"/>
              </a:rPr>
              <a:t>Click to edit Master title style</a:t>
            </a:r>
            <a:endParaRPr lang="en-US" sz="2200" b="1">
              <a:latin typeface="Open Sans" charset="0"/>
              <a:ea typeface="Open Sans" charset="0"/>
              <a:cs typeface="Open Sans" charset="0"/>
            </a:endParaRPr>
          </a:p>
        </p:txBody>
      </p:sp>
      <p:sp>
        <p:nvSpPr>
          <p:cNvPr id="8" name="Datumsplatzhalter 3">
            <a:extLst>
              <a:ext uri="{FF2B5EF4-FFF2-40B4-BE49-F238E27FC236}">
                <a16:creationId xmlns:a16="http://schemas.microsoft.com/office/drawing/2014/main" id="{92830F88-D577-4449-8680-AB6A55ACF653}"/>
              </a:ext>
            </a:extLst>
          </p:cNvPr>
          <p:cNvSpPr>
            <a:spLocks noGrp="1"/>
          </p:cNvSpPr>
          <p:nvPr>
            <p:ph type="dt" sz="half" idx="10"/>
          </p:nvPr>
        </p:nvSpPr>
        <p:spPr>
          <a:xfrm>
            <a:off x="215900" y="4812088"/>
            <a:ext cx="2057400" cy="273844"/>
          </a:xfrm>
        </p:spPr>
        <p:txBody>
          <a:bodyPr/>
          <a:lstStyle/>
          <a:p>
            <a:fld id="{0EA097CE-07A9-4717-AD0B-81E31F93A567}" type="datetime1">
              <a:rPr lang="nl-BE" smtClean="0"/>
              <a:t>21/02/2024</a:t>
            </a:fld>
            <a:endParaRPr lang="de-DE"/>
          </a:p>
        </p:txBody>
      </p:sp>
      <p:sp>
        <p:nvSpPr>
          <p:cNvPr id="9" name="Fußzeilenplatzhalter 4">
            <a:extLst>
              <a:ext uri="{FF2B5EF4-FFF2-40B4-BE49-F238E27FC236}">
                <a16:creationId xmlns:a16="http://schemas.microsoft.com/office/drawing/2014/main" id="{E93B2641-0221-AE4D-B417-B4A3DE49D251}"/>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0" name="Foliennummernplatzhalter 6">
            <a:extLst>
              <a:ext uri="{FF2B5EF4-FFF2-40B4-BE49-F238E27FC236}">
                <a16:creationId xmlns:a16="http://schemas.microsoft.com/office/drawing/2014/main" id="{87538834-B989-C64A-9AA3-4B9D1389CF2F}"/>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elem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900" y="1368000"/>
            <a:ext cx="4320000" cy="3038400"/>
          </a:xfrm>
        </p:spPr>
        <p:txBody>
          <a:bodyPr/>
          <a:lstStyle/>
          <a:p>
            <a:pPr lvl="0"/>
            <a:r>
              <a:rPr lang="en-US"/>
              <a:t>Click to edit Master text styles</a:t>
            </a:r>
          </a:p>
        </p:txBody>
      </p:sp>
      <p:sp>
        <p:nvSpPr>
          <p:cNvPr id="10" name="Datumsplatzhalter 3">
            <a:extLst>
              <a:ext uri="{FF2B5EF4-FFF2-40B4-BE49-F238E27FC236}">
                <a16:creationId xmlns:a16="http://schemas.microsoft.com/office/drawing/2014/main" id="{FAC4BF5B-C255-8D4E-9C54-51614E1CC83F}"/>
              </a:ext>
            </a:extLst>
          </p:cNvPr>
          <p:cNvSpPr>
            <a:spLocks noGrp="1"/>
          </p:cNvSpPr>
          <p:nvPr>
            <p:ph type="dt" sz="half" idx="10"/>
          </p:nvPr>
        </p:nvSpPr>
        <p:spPr>
          <a:xfrm>
            <a:off x="215900" y="4812088"/>
            <a:ext cx="2057400" cy="273844"/>
          </a:xfrm>
        </p:spPr>
        <p:txBody>
          <a:bodyPr/>
          <a:lstStyle/>
          <a:p>
            <a:fld id="{A621E5B3-D79E-49F5-AFEE-CAC4F720B66E}" type="datetime1">
              <a:rPr lang="nl-BE" smtClean="0"/>
              <a:t>21/02/2024</a:t>
            </a:fld>
            <a:endParaRPr lang="de-DE"/>
          </a:p>
        </p:txBody>
      </p:sp>
      <p:sp>
        <p:nvSpPr>
          <p:cNvPr id="11" name="Fußzeilenplatzhalter 4">
            <a:extLst>
              <a:ext uri="{FF2B5EF4-FFF2-40B4-BE49-F238E27FC236}">
                <a16:creationId xmlns:a16="http://schemas.microsoft.com/office/drawing/2014/main" id="{CCE02B65-7B24-B245-AFB6-9773D8C955B1}"/>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2" name="Foliennummernplatzhalter 6">
            <a:extLst>
              <a:ext uri="{FF2B5EF4-FFF2-40B4-BE49-F238E27FC236}">
                <a16:creationId xmlns:a16="http://schemas.microsoft.com/office/drawing/2014/main" id="{71AF3D9C-A813-7A4D-A8DA-1E64BCCFD131}"/>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
        <p:nvSpPr>
          <p:cNvPr id="5" name="Bildplatzhalter 4">
            <a:extLst>
              <a:ext uri="{FF2B5EF4-FFF2-40B4-BE49-F238E27FC236}">
                <a16:creationId xmlns:a16="http://schemas.microsoft.com/office/drawing/2014/main" id="{83F2CEAA-3A1D-E64F-9B5D-8D3CD6CD8EB8}"/>
              </a:ext>
            </a:extLst>
          </p:cNvPr>
          <p:cNvSpPr>
            <a:spLocks noGrp="1"/>
          </p:cNvSpPr>
          <p:nvPr>
            <p:ph type="pic" sz="quarter" idx="13"/>
          </p:nvPr>
        </p:nvSpPr>
        <p:spPr>
          <a:xfrm>
            <a:off x="4608000" y="1384300"/>
            <a:ext cx="4536000" cy="3024000"/>
          </a:xfrm>
        </p:spPr>
        <p:txBody>
          <a:bodyPr/>
          <a:lstStyle>
            <a:lvl1pPr marL="0" indent="0">
              <a:buNone/>
              <a:defRPr/>
            </a:lvl1pPr>
          </a:lstStyle>
          <a:p>
            <a:r>
              <a:rPr lang="en-US"/>
              <a:t>Click icon to add picture</a:t>
            </a:r>
            <a:endParaRPr lang="de-DE"/>
          </a:p>
        </p:txBody>
      </p:sp>
      <p:sp>
        <p:nvSpPr>
          <p:cNvPr id="13" name="Titelplatzhalter 1">
            <a:extLst>
              <a:ext uri="{FF2B5EF4-FFF2-40B4-BE49-F238E27FC236}">
                <a16:creationId xmlns:a16="http://schemas.microsoft.com/office/drawing/2014/main" id="{8FDB7A6B-7224-F34C-8B7D-46FE20520CC6}"/>
              </a:ext>
            </a:extLst>
          </p:cNvPr>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en-US"/>
              <a:t>Click to edit Master title style</a:t>
            </a:r>
            <a:endParaRPr lang="en-US" sz="2200" b="1">
              <a:latin typeface="Open Sans" charset="0"/>
              <a:ea typeface="Open Sans" charset="0"/>
              <a:cs typeface="Open San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elem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900" y="1368000"/>
            <a:ext cx="4320000" cy="3038400"/>
          </a:xfrm>
        </p:spPr>
        <p:txBody>
          <a:bodyPr/>
          <a:lstStyle/>
          <a:p>
            <a:pPr lvl="0"/>
            <a:r>
              <a:rPr lang="en-US"/>
              <a:t>Click to edit Master text styles</a:t>
            </a:r>
          </a:p>
        </p:txBody>
      </p:sp>
      <p:sp>
        <p:nvSpPr>
          <p:cNvPr id="9" name="Titel 8"/>
          <p:cNvSpPr>
            <a:spLocks noGrp="1"/>
          </p:cNvSpPr>
          <p:nvPr>
            <p:ph type="title"/>
          </p:nvPr>
        </p:nvSpPr>
        <p:spPr>
          <a:xfrm>
            <a:off x="216000" y="230400"/>
            <a:ext cx="6660000" cy="615600"/>
          </a:xfrm>
        </p:spPr>
        <p:txBody>
          <a:bodyPr/>
          <a:lstStyle/>
          <a:p>
            <a:r>
              <a:rPr lang="en-US"/>
              <a:t>Click to edit Master title style</a:t>
            </a:r>
            <a:endParaRPr lang="de-DE"/>
          </a:p>
        </p:txBody>
      </p:sp>
      <p:sp>
        <p:nvSpPr>
          <p:cNvPr id="10" name="Datumsplatzhalter 3">
            <a:extLst>
              <a:ext uri="{FF2B5EF4-FFF2-40B4-BE49-F238E27FC236}">
                <a16:creationId xmlns:a16="http://schemas.microsoft.com/office/drawing/2014/main" id="{FAC4BF5B-C255-8D4E-9C54-51614E1CC83F}"/>
              </a:ext>
            </a:extLst>
          </p:cNvPr>
          <p:cNvSpPr>
            <a:spLocks noGrp="1"/>
          </p:cNvSpPr>
          <p:nvPr>
            <p:ph type="dt" sz="half" idx="10"/>
          </p:nvPr>
        </p:nvSpPr>
        <p:spPr>
          <a:xfrm>
            <a:off x="215900" y="4812088"/>
            <a:ext cx="2057400" cy="273844"/>
          </a:xfrm>
        </p:spPr>
        <p:txBody>
          <a:bodyPr/>
          <a:lstStyle/>
          <a:p>
            <a:fld id="{3FAEC1CF-DF32-415A-8ED0-D49EF2A0A83D}" type="datetime1">
              <a:rPr lang="nl-BE" smtClean="0"/>
              <a:t>21/02/2024</a:t>
            </a:fld>
            <a:endParaRPr lang="de-DE"/>
          </a:p>
        </p:txBody>
      </p:sp>
      <p:sp>
        <p:nvSpPr>
          <p:cNvPr id="11" name="Fußzeilenplatzhalter 4">
            <a:extLst>
              <a:ext uri="{FF2B5EF4-FFF2-40B4-BE49-F238E27FC236}">
                <a16:creationId xmlns:a16="http://schemas.microsoft.com/office/drawing/2014/main" id="{CCE02B65-7B24-B245-AFB6-9773D8C955B1}"/>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2" name="Foliennummernplatzhalter 6">
            <a:extLst>
              <a:ext uri="{FF2B5EF4-FFF2-40B4-BE49-F238E27FC236}">
                <a16:creationId xmlns:a16="http://schemas.microsoft.com/office/drawing/2014/main" id="{71AF3D9C-A813-7A4D-A8DA-1E64BCCFD131}"/>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
        <p:nvSpPr>
          <p:cNvPr id="5" name="Bildplatzhalter 4">
            <a:extLst>
              <a:ext uri="{FF2B5EF4-FFF2-40B4-BE49-F238E27FC236}">
                <a16:creationId xmlns:a16="http://schemas.microsoft.com/office/drawing/2014/main" id="{83F2CEAA-3A1D-E64F-9B5D-8D3CD6CD8EB8}"/>
              </a:ext>
            </a:extLst>
          </p:cNvPr>
          <p:cNvSpPr>
            <a:spLocks noGrp="1"/>
          </p:cNvSpPr>
          <p:nvPr>
            <p:ph type="pic" sz="quarter" idx="13"/>
          </p:nvPr>
        </p:nvSpPr>
        <p:spPr>
          <a:xfrm>
            <a:off x="4608000" y="1384300"/>
            <a:ext cx="2232000" cy="3024000"/>
          </a:xfrm>
        </p:spPr>
        <p:txBody>
          <a:bodyPr/>
          <a:lstStyle>
            <a:lvl1pPr marL="0" indent="0">
              <a:buNone/>
              <a:defRPr/>
            </a:lvl1pPr>
          </a:lstStyle>
          <a:p>
            <a:r>
              <a:rPr lang="en-US"/>
              <a:t>Click icon to add picture</a:t>
            </a:r>
            <a:endParaRPr lang="de-DE"/>
          </a:p>
        </p:txBody>
      </p:sp>
      <p:sp>
        <p:nvSpPr>
          <p:cNvPr id="13" name="Bildplatzhalter 4">
            <a:extLst>
              <a:ext uri="{FF2B5EF4-FFF2-40B4-BE49-F238E27FC236}">
                <a16:creationId xmlns:a16="http://schemas.microsoft.com/office/drawing/2014/main" id="{EC7C7999-C1A9-2841-A7AF-A22BFD6231B4}"/>
              </a:ext>
            </a:extLst>
          </p:cNvPr>
          <p:cNvSpPr>
            <a:spLocks noGrp="1"/>
          </p:cNvSpPr>
          <p:nvPr>
            <p:ph type="pic" sz="quarter" idx="14"/>
          </p:nvPr>
        </p:nvSpPr>
        <p:spPr>
          <a:xfrm>
            <a:off x="6912000" y="1384300"/>
            <a:ext cx="2232000" cy="3024000"/>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237299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3 + 1 Subhead/Object">
    <p:spTree>
      <p:nvGrpSpPr>
        <p:cNvPr id="1" name=""/>
        <p:cNvGrpSpPr/>
        <p:nvPr/>
      </p:nvGrpSpPr>
      <p:grpSpPr>
        <a:xfrm>
          <a:off x="0" y="0"/>
          <a:ext cx="0" cy="0"/>
          <a:chOff x="0" y="0"/>
          <a:chExt cx="0" cy="0"/>
        </a:xfrm>
      </p:grpSpPr>
      <p:sp>
        <p:nvSpPr>
          <p:cNvPr id="16" name="Textplatzhalter 6">
            <a:extLst>
              <a:ext uri="{FF2B5EF4-FFF2-40B4-BE49-F238E27FC236}">
                <a16:creationId xmlns:a16="http://schemas.microsoft.com/office/drawing/2014/main" id="{B68B1CEE-37C3-A148-9C96-1C4BA93543E5}"/>
              </a:ext>
            </a:extLst>
          </p:cNvPr>
          <p:cNvSpPr>
            <a:spLocks noGrp="1"/>
          </p:cNvSpPr>
          <p:nvPr>
            <p:ph type="body" sz="quarter" idx="16"/>
          </p:nvPr>
        </p:nvSpPr>
        <p:spPr>
          <a:xfrm>
            <a:off x="6156100" y="4147200"/>
            <a:ext cx="2772000" cy="422275"/>
          </a:xfrm>
        </p:spPr>
        <p:txBody>
          <a:bodyPr/>
          <a:lstStyle>
            <a:lvl1pPr marL="0" indent="0">
              <a:lnSpc>
                <a:spcPts val="1050"/>
              </a:lnSpc>
              <a:buFontTx/>
              <a:buNone/>
              <a:tabLst>
                <a:tab pos="360000" algn="l"/>
              </a:tabLst>
              <a:defRPr sz="800" b="0" i="1" u="none" baseline="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Content Placeholder 2"/>
          <p:cNvSpPr>
            <a:spLocks noGrp="1"/>
          </p:cNvSpPr>
          <p:nvPr>
            <p:ph sz="half" idx="1"/>
          </p:nvPr>
        </p:nvSpPr>
        <p:spPr>
          <a:xfrm>
            <a:off x="215900" y="1368000"/>
            <a:ext cx="5796000" cy="3038400"/>
          </a:xfrm>
        </p:spPr>
        <p:txBody>
          <a:bodyPr/>
          <a:lstStyle/>
          <a:p>
            <a:pPr lvl="0"/>
            <a:r>
              <a:rPr lang="en-US"/>
              <a:t>Click to edit Master text styles</a:t>
            </a:r>
          </a:p>
        </p:txBody>
      </p:sp>
      <p:sp>
        <p:nvSpPr>
          <p:cNvPr id="9" name="Titel 8"/>
          <p:cNvSpPr>
            <a:spLocks noGrp="1"/>
          </p:cNvSpPr>
          <p:nvPr>
            <p:ph type="title"/>
          </p:nvPr>
        </p:nvSpPr>
        <p:spPr>
          <a:xfrm>
            <a:off x="216000" y="230400"/>
            <a:ext cx="6660000" cy="615600"/>
          </a:xfrm>
        </p:spPr>
        <p:txBody>
          <a:bodyPr/>
          <a:lstStyle/>
          <a:p>
            <a:r>
              <a:rPr lang="en-US"/>
              <a:t>Click to edit Master title style</a:t>
            </a:r>
            <a:endParaRPr lang="de-DE"/>
          </a:p>
        </p:txBody>
      </p:sp>
      <p:sp>
        <p:nvSpPr>
          <p:cNvPr id="10" name="Datumsplatzhalter 3">
            <a:extLst>
              <a:ext uri="{FF2B5EF4-FFF2-40B4-BE49-F238E27FC236}">
                <a16:creationId xmlns:a16="http://schemas.microsoft.com/office/drawing/2014/main" id="{FAC4BF5B-C255-8D4E-9C54-51614E1CC83F}"/>
              </a:ext>
            </a:extLst>
          </p:cNvPr>
          <p:cNvSpPr>
            <a:spLocks noGrp="1"/>
          </p:cNvSpPr>
          <p:nvPr>
            <p:ph type="dt" sz="half" idx="10"/>
          </p:nvPr>
        </p:nvSpPr>
        <p:spPr>
          <a:xfrm>
            <a:off x="215900" y="4812088"/>
            <a:ext cx="2057400" cy="273844"/>
          </a:xfrm>
        </p:spPr>
        <p:txBody>
          <a:bodyPr/>
          <a:lstStyle/>
          <a:p>
            <a:fld id="{1247222C-11C4-4281-B652-74CD8EBD3DBC}" type="datetime1">
              <a:rPr lang="nl-BE" smtClean="0"/>
              <a:t>21/02/2024</a:t>
            </a:fld>
            <a:endParaRPr lang="de-DE"/>
          </a:p>
        </p:txBody>
      </p:sp>
      <p:sp>
        <p:nvSpPr>
          <p:cNvPr id="11" name="Fußzeilenplatzhalter 4">
            <a:extLst>
              <a:ext uri="{FF2B5EF4-FFF2-40B4-BE49-F238E27FC236}">
                <a16:creationId xmlns:a16="http://schemas.microsoft.com/office/drawing/2014/main" id="{CCE02B65-7B24-B245-AFB6-9773D8C955B1}"/>
              </a:ext>
            </a:extLst>
          </p:cNvPr>
          <p:cNvSpPr>
            <a:spLocks noGrp="1"/>
          </p:cNvSpPr>
          <p:nvPr>
            <p:ph type="ftr" sz="quarter" idx="11"/>
          </p:nvPr>
        </p:nvSpPr>
        <p:spPr>
          <a:xfrm>
            <a:off x="3028950" y="4812088"/>
            <a:ext cx="3086100" cy="274637"/>
          </a:xfrm>
          <a:prstGeom prst="rect">
            <a:avLst/>
          </a:prstGeom>
        </p:spPr>
        <p:txBody>
          <a:bodyPr/>
          <a:lstStyle/>
          <a:p>
            <a:endParaRPr lang="de-DE"/>
          </a:p>
        </p:txBody>
      </p:sp>
      <p:sp>
        <p:nvSpPr>
          <p:cNvPr id="12" name="Foliennummernplatzhalter 6">
            <a:extLst>
              <a:ext uri="{FF2B5EF4-FFF2-40B4-BE49-F238E27FC236}">
                <a16:creationId xmlns:a16="http://schemas.microsoft.com/office/drawing/2014/main" id="{71AF3D9C-A813-7A4D-A8DA-1E64BCCFD131}"/>
              </a:ext>
            </a:extLst>
          </p:cNvPr>
          <p:cNvSpPr>
            <a:spLocks noGrp="1"/>
          </p:cNvSpPr>
          <p:nvPr>
            <p:ph type="sldNum" sz="quarter" idx="12"/>
          </p:nvPr>
        </p:nvSpPr>
        <p:spPr>
          <a:xfrm>
            <a:off x="6870700" y="4812088"/>
            <a:ext cx="2057400" cy="273844"/>
          </a:xfrm>
        </p:spPr>
        <p:txBody>
          <a:bodyPr/>
          <a:lstStyle/>
          <a:p>
            <a:fld id="{B60C4007-1C36-BD4C-B7E8-11061F6EFA14}" type="slidenum">
              <a:rPr lang="de-DE" smtClean="0"/>
              <a:pPr/>
              <a:t>‹nr.›</a:t>
            </a:fld>
            <a:endParaRPr lang="de-DE"/>
          </a:p>
        </p:txBody>
      </p:sp>
      <p:sp>
        <p:nvSpPr>
          <p:cNvPr id="7" name="Textplatzhalter 6">
            <a:extLst>
              <a:ext uri="{FF2B5EF4-FFF2-40B4-BE49-F238E27FC236}">
                <a16:creationId xmlns:a16="http://schemas.microsoft.com/office/drawing/2014/main" id="{14A56258-F916-F840-86A5-951B2DF55D5C}"/>
              </a:ext>
            </a:extLst>
          </p:cNvPr>
          <p:cNvSpPr>
            <a:spLocks noGrp="1"/>
          </p:cNvSpPr>
          <p:nvPr>
            <p:ph type="body" sz="quarter" idx="14"/>
          </p:nvPr>
        </p:nvSpPr>
        <p:spPr>
          <a:xfrm>
            <a:off x="6156100" y="1384300"/>
            <a:ext cx="2772000" cy="422275"/>
          </a:xfrm>
        </p:spPr>
        <p:txBody>
          <a:bodyPr/>
          <a:lstStyle>
            <a:lvl1pPr marL="0" indent="0">
              <a:lnSpc>
                <a:spcPts val="1450"/>
              </a:lnSpc>
              <a:buFontTx/>
              <a:buNone/>
              <a:defRPr sz="1200" b="1" u="sng" baseline="0">
                <a:latin typeface="+mn-lt"/>
                <a:ea typeface="Open Sans" panose="020B0606030504020204" pitchFamily="34" charset="0"/>
                <a:cs typeface="Open Sans" panose="020B0606030504020204" pitchFamily="34" charset="0"/>
              </a:defRPr>
            </a:lvl1pPr>
          </a:lstStyle>
          <a:p>
            <a:pPr lvl="0"/>
            <a:r>
              <a:rPr lang="en-US"/>
              <a:t>Click to edit Master text styles</a:t>
            </a:r>
          </a:p>
        </p:txBody>
      </p:sp>
      <p:sp>
        <p:nvSpPr>
          <p:cNvPr id="13" name="Content Placeholder 2">
            <a:extLst>
              <a:ext uri="{FF2B5EF4-FFF2-40B4-BE49-F238E27FC236}">
                <a16:creationId xmlns:a16="http://schemas.microsoft.com/office/drawing/2014/main" id="{E338E8FC-E6DD-7F42-9D63-E6F8CD2E0B91}"/>
              </a:ext>
            </a:extLst>
          </p:cNvPr>
          <p:cNvSpPr>
            <a:spLocks noGrp="1"/>
          </p:cNvSpPr>
          <p:nvPr>
            <p:ph sz="half" idx="17"/>
          </p:nvPr>
        </p:nvSpPr>
        <p:spPr>
          <a:xfrm>
            <a:off x="6156000" y="1872000"/>
            <a:ext cx="2772000" cy="21761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414356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6000" y="1369219"/>
            <a:ext cx="8721812" cy="1419363"/>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215900" y="4812088"/>
            <a:ext cx="2057400" cy="273844"/>
          </a:xfrm>
          <a:prstGeom prst="rect">
            <a:avLst/>
          </a:prstGeom>
        </p:spPr>
        <p:txBody>
          <a:bodyPr vert="horz" lIns="0" tIns="0" rIns="0" bIns="0" rtlCol="0" anchor="t" anchorCtr="0"/>
          <a:lstStyle>
            <a:lvl1pPr algn="l">
              <a:defRPr sz="800" b="0" i="0">
                <a:solidFill>
                  <a:schemeClr val="tx1"/>
                </a:solidFill>
                <a:latin typeface="+mn-lt"/>
                <a:ea typeface="Open Sans" charset="0"/>
                <a:cs typeface="Open Sans" charset="0"/>
              </a:defRPr>
            </a:lvl1pPr>
          </a:lstStyle>
          <a:p>
            <a:fld id="{F6150448-CD2D-4A72-B100-0D77879CDF6E}" type="datetime1">
              <a:rPr lang="nl-BE" smtClean="0"/>
              <a:t>21/02/2024</a:t>
            </a:fld>
            <a:endParaRPr lang="de-DE"/>
          </a:p>
        </p:txBody>
      </p:sp>
      <p:sp>
        <p:nvSpPr>
          <p:cNvPr id="6" name="Slide Number Placeholder 5"/>
          <p:cNvSpPr>
            <a:spLocks noGrp="1"/>
          </p:cNvSpPr>
          <p:nvPr>
            <p:ph type="sldNum" sz="quarter" idx="4"/>
          </p:nvPr>
        </p:nvSpPr>
        <p:spPr>
          <a:xfrm>
            <a:off x="6870700" y="4812088"/>
            <a:ext cx="2057400" cy="273844"/>
          </a:xfrm>
          <a:prstGeom prst="rect">
            <a:avLst/>
          </a:prstGeom>
        </p:spPr>
        <p:txBody>
          <a:bodyPr vert="horz" lIns="0" tIns="0" rIns="0" bIns="0" rtlCol="0" anchor="t" anchorCtr="0"/>
          <a:lstStyle>
            <a:lvl1pPr algn="r">
              <a:defRPr sz="800" b="1" i="0">
                <a:solidFill>
                  <a:schemeClr val="tx1"/>
                </a:solidFill>
                <a:latin typeface="+mn-lt"/>
                <a:ea typeface="Open Sans" charset="0"/>
                <a:cs typeface="Open Sans" charset="0"/>
              </a:defRPr>
            </a:lvl1pPr>
          </a:lstStyle>
          <a:p>
            <a:fld id="{B60C4007-1C36-BD4C-B7E8-11061F6EFA14}" type="slidenum">
              <a:rPr lang="de-DE" smtClean="0"/>
              <a:pPr/>
              <a:t>‹nr.›</a:t>
            </a:fld>
            <a:endParaRPr lang="de-DE"/>
          </a:p>
        </p:txBody>
      </p:sp>
      <p:pic>
        <p:nvPicPr>
          <p:cNvPr id="7" name="Grafik 6">
            <a:extLst>
              <a:ext uri="{FF2B5EF4-FFF2-40B4-BE49-F238E27FC236}">
                <a16:creationId xmlns:a16="http://schemas.microsoft.com/office/drawing/2014/main" id="{BE625A3A-7267-4178-93CF-237FC43FD804}"/>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754018" y="630233"/>
            <a:ext cx="1174082" cy="185761"/>
          </a:xfrm>
          <a:prstGeom prst="rect">
            <a:avLst/>
          </a:prstGeom>
        </p:spPr>
      </p:pic>
      <p:cxnSp>
        <p:nvCxnSpPr>
          <p:cNvPr id="8" name="Gerader Verbinder 15">
            <a:extLst>
              <a:ext uri="{FF2B5EF4-FFF2-40B4-BE49-F238E27FC236}">
                <a16:creationId xmlns:a16="http://schemas.microsoft.com/office/drawing/2014/main" id="{1C6D7340-1D75-4A4D-AE32-9007093F38EF}"/>
              </a:ext>
            </a:extLst>
          </p:cNvPr>
          <p:cNvCxnSpPr>
            <a:cxnSpLocks/>
          </p:cNvCxnSpPr>
          <p:nvPr/>
        </p:nvCxnSpPr>
        <p:spPr bwMode="ltGray">
          <a:xfrm>
            <a:off x="215900" y="932400"/>
            <a:ext cx="395568" cy="0"/>
          </a:xfrm>
          <a:prstGeom prst="line">
            <a:avLst/>
          </a:prstGeom>
          <a:ln w="22225">
            <a:solidFill>
              <a:srgbClr val="DB1923"/>
            </a:solidFill>
          </a:ln>
        </p:spPr>
        <p:style>
          <a:lnRef idx="1">
            <a:schemeClr val="accent6"/>
          </a:lnRef>
          <a:fillRef idx="0">
            <a:schemeClr val="accent6"/>
          </a:fillRef>
          <a:effectRef idx="0">
            <a:schemeClr val="accent6"/>
          </a:effectRef>
          <a:fontRef idx="minor">
            <a:schemeClr val="tx1"/>
          </a:fontRef>
        </p:style>
      </p:cxnSp>
      <p:sp>
        <p:nvSpPr>
          <p:cNvPr id="2" name="Titelplatzhalter 1"/>
          <p:cNvSpPr>
            <a:spLocks noGrp="1"/>
          </p:cNvSpPr>
          <p:nvPr>
            <p:ph type="title"/>
          </p:nvPr>
        </p:nvSpPr>
        <p:spPr>
          <a:xfrm>
            <a:off x="216000" y="230400"/>
            <a:ext cx="6660000" cy="615600"/>
          </a:xfrm>
          <a:prstGeom prst="rect">
            <a:avLst/>
          </a:prstGeom>
        </p:spPr>
        <p:txBody>
          <a:bodyPr vert="horz" lIns="0" tIns="0" rIns="0" bIns="0" rtlCol="0" anchor="b" anchorCtr="0">
            <a:noAutofit/>
          </a:bodyPr>
          <a:lstStyle/>
          <a:p>
            <a:pPr>
              <a:lnSpc>
                <a:spcPts val="2400"/>
              </a:lnSpc>
            </a:pPr>
            <a:r>
              <a:rPr lang="de-DE"/>
              <a:t>Mastertitelformat bearbeiten</a:t>
            </a:r>
            <a:endParaRPr lang="en-US" sz="2200" b="1">
              <a:latin typeface="Open Sans" charset="0"/>
              <a:ea typeface="Open Sans" charset="0"/>
              <a:cs typeface="Open Sans" charset="0"/>
            </a:endParaRPr>
          </a:p>
        </p:txBody>
      </p:sp>
      <p:sp>
        <p:nvSpPr>
          <p:cNvPr id="5" name="Fußzeilenplatzhalter 4">
            <a:extLst>
              <a:ext uri="{FF2B5EF4-FFF2-40B4-BE49-F238E27FC236}">
                <a16:creationId xmlns:a16="http://schemas.microsoft.com/office/drawing/2014/main" id="{E9CEA81A-5756-B944-835D-35733A887E66}"/>
              </a:ext>
            </a:extLst>
          </p:cNvPr>
          <p:cNvSpPr>
            <a:spLocks noGrp="1"/>
          </p:cNvSpPr>
          <p:nvPr>
            <p:ph type="ftr" sz="quarter" idx="3"/>
          </p:nvPr>
        </p:nvSpPr>
        <p:spPr>
          <a:xfrm>
            <a:off x="3028950" y="4812088"/>
            <a:ext cx="3086100" cy="274637"/>
          </a:xfrm>
          <a:prstGeom prst="rect">
            <a:avLst/>
          </a:prstGeom>
        </p:spPr>
        <p:txBody>
          <a:bodyPr vert="horz" lIns="0" tIns="0" rIns="0" bIns="0" rtlCol="0" anchor="t" anchorCtr="0"/>
          <a:lstStyle>
            <a:lvl1pPr algn="ctr">
              <a:defRPr sz="800" baseline="0">
                <a:solidFill>
                  <a:schemeClr val="tx1"/>
                </a:solidFill>
                <a:latin typeface="+mn-lt"/>
                <a:ea typeface="Open Sans" panose="020B0606030504020204" pitchFamily="34" charset="0"/>
                <a:cs typeface="Open Sans" panose="020B0606030504020204" pitchFamily="34" charset="0"/>
              </a:defRPr>
            </a:lvl1pPr>
          </a:lstStyle>
          <a:p>
            <a:endParaRPr lang="de-DE"/>
          </a:p>
        </p:txBody>
      </p:sp>
    </p:spTree>
    <p:extLst>
      <p:ext uri="{BB962C8B-B14F-4D97-AF65-F5344CB8AC3E}">
        <p14:creationId xmlns:p14="http://schemas.microsoft.com/office/powerpoint/2010/main" val="2097549478"/>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63" r:id="rId3"/>
    <p:sldLayoutId id="2147483676" r:id="rId4"/>
    <p:sldLayoutId id="2147483661" r:id="rId5"/>
    <p:sldLayoutId id="2147483662" r:id="rId6"/>
    <p:sldLayoutId id="2147483664" r:id="rId7"/>
    <p:sldLayoutId id="2147483673" r:id="rId8"/>
    <p:sldLayoutId id="2147483672" r:id="rId9"/>
    <p:sldLayoutId id="2147483679" r:id="rId10"/>
    <p:sldLayoutId id="2147483680" r:id="rId11"/>
    <p:sldLayoutId id="2147483681" r:id="rId12"/>
    <p:sldLayoutId id="2147483682" r:id="rId13"/>
    <p:sldLayoutId id="2147483665" r:id="rId14"/>
    <p:sldLayoutId id="2147483677" r:id="rId15"/>
    <p:sldLayoutId id="2147483703" r:id="rId16"/>
    <p:sldLayoutId id="2147483683" r:id="rId17"/>
    <p:sldLayoutId id="2147483666" r:id="rId18"/>
    <p:sldLayoutId id="2147483667" r:id="rId19"/>
    <p:sldLayoutId id="2147483684" r:id="rId20"/>
    <p:sldLayoutId id="2147483678"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5" r:id="rId30"/>
    <p:sldLayoutId id="2147483693" r:id="rId31"/>
    <p:sldLayoutId id="2147483694" r:id="rId32"/>
    <p:sldLayoutId id="2147483696" r:id="rId33"/>
    <p:sldLayoutId id="2147483697" r:id="rId34"/>
    <p:sldLayoutId id="2147483698" r:id="rId35"/>
    <p:sldLayoutId id="2147483699" r:id="rId36"/>
    <p:sldLayoutId id="2147483700" r:id="rId37"/>
    <p:sldLayoutId id="2147483701" r:id="rId38"/>
    <p:sldLayoutId id="2147483702" r:id="rId39"/>
    <p:sldLayoutId id="2147483708" r:id="rId40"/>
    <p:sldLayoutId id="2147483707" r:id="rId41"/>
    <p:sldLayoutId id="2147483704" r:id="rId42"/>
    <p:sldLayoutId id="2147483705" r:id="rId43"/>
    <p:sldLayoutId id="2147483706" r:id="rId44"/>
    <p:sldLayoutId id="2147483670" r:id="rId45"/>
    <p:sldLayoutId id="2147483709" r:id="rId46"/>
    <p:sldLayoutId id="2147483710" r:id="rId47"/>
  </p:sldLayoutIdLst>
  <p:hf hdr="0" ftr="0"/>
  <p:txStyles>
    <p:titleStyle>
      <a:lvl1pPr algn="l" defTabSz="685800" rtl="0" eaLnBrk="1" latinLnBrk="0" hangingPunct="1">
        <a:lnSpc>
          <a:spcPct val="90000"/>
        </a:lnSpc>
        <a:spcBef>
          <a:spcPct val="0"/>
        </a:spcBef>
        <a:buNone/>
        <a:defRPr sz="2200" b="1" i="0" kern="1200" baseline="0">
          <a:solidFill>
            <a:schemeClr val="tx1"/>
          </a:solidFill>
          <a:latin typeface="+mj-lt"/>
          <a:ea typeface="+mj-ea"/>
          <a:cs typeface="+mj-cs"/>
        </a:defRPr>
      </a:lvl1pPr>
    </p:titleStyle>
    <p:bodyStyle>
      <a:lvl1pPr marL="179388" indent="-179388" algn="l" defTabSz="685800" rtl="0" eaLnBrk="1" latinLnBrk="0" hangingPunct="1">
        <a:lnSpc>
          <a:spcPts val="1850"/>
        </a:lnSpc>
        <a:spcBef>
          <a:spcPts val="0"/>
        </a:spcBef>
        <a:buClr>
          <a:schemeClr val="tx2"/>
        </a:buClr>
        <a:buFont typeface=".AppleSystemUIFont" charset="-120"/>
        <a:buChar char="&gt;"/>
        <a:tabLst/>
        <a:defRPr sz="1600" kern="1200" baseline="0">
          <a:solidFill>
            <a:schemeClr val="tx1"/>
          </a:solidFill>
          <a:latin typeface="+mn-lt"/>
          <a:ea typeface="Open Sans" charset="0"/>
          <a:cs typeface="Open Sans" charset="0"/>
        </a:defRPr>
      </a:lvl1pPr>
      <a:lvl2pPr marL="358775" indent="-179388" algn="l" defTabSz="685800" rtl="0" eaLnBrk="1" latinLnBrk="0" hangingPunct="1">
        <a:lnSpc>
          <a:spcPts val="1650"/>
        </a:lnSpc>
        <a:spcBef>
          <a:spcPts val="0"/>
        </a:spcBef>
        <a:buClr>
          <a:schemeClr val="tx2"/>
        </a:buClr>
        <a:buFont typeface=".AppleSystemUIFont" charset="-120"/>
        <a:buChar char="&gt;"/>
        <a:tabLst/>
        <a:defRPr sz="1400" kern="1200" baseline="0">
          <a:solidFill>
            <a:schemeClr val="tx1"/>
          </a:solidFill>
          <a:latin typeface="+mn-lt"/>
          <a:ea typeface="Open Sans" charset="0"/>
          <a:cs typeface="Open Sans" charset="0"/>
        </a:defRPr>
      </a:lvl2pPr>
      <a:lvl3pPr marL="539750" indent="-179388" algn="l" defTabSz="685800" rtl="0" eaLnBrk="1" latinLnBrk="0" hangingPunct="1">
        <a:lnSpc>
          <a:spcPts val="1450"/>
        </a:lnSpc>
        <a:spcBef>
          <a:spcPts val="0"/>
        </a:spcBef>
        <a:buClr>
          <a:schemeClr val="tx2"/>
        </a:buClr>
        <a:buFont typeface=".AppleSystemUIFont" charset="-120"/>
        <a:buChar char="&gt;"/>
        <a:tabLst/>
        <a:defRPr sz="1200" kern="1200" baseline="0">
          <a:solidFill>
            <a:schemeClr val="tx1"/>
          </a:solidFill>
          <a:latin typeface="+mn-lt"/>
          <a:ea typeface="Open Sans" charset="0"/>
          <a:cs typeface="Open Sans" charset="0"/>
        </a:defRPr>
      </a:lvl3pPr>
      <a:lvl4pPr marL="720000" indent="-180000" algn="l" defTabSz="685800" rtl="0" eaLnBrk="1" latinLnBrk="0" hangingPunct="1">
        <a:lnSpc>
          <a:spcPts val="1250"/>
        </a:lnSpc>
        <a:spcBef>
          <a:spcPts val="0"/>
        </a:spcBef>
        <a:buClr>
          <a:schemeClr val="tx2"/>
        </a:buClr>
        <a:buFont typeface=".AppleSystemUIFont" charset="-120"/>
        <a:buChar char="&gt;"/>
        <a:tabLst/>
        <a:defRPr sz="1000" kern="1200" baseline="0">
          <a:solidFill>
            <a:schemeClr val="tx1"/>
          </a:solidFill>
          <a:latin typeface="+mn-lt"/>
          <a:ea typeface="Open Sans" charset="0"/>
          <a:cs typeface="Open Sans" charset="0"/>
        </a:defRPr>
      </a:lvl4pPr>
      <a:lvl5pPr marL="900000" indent="-180000" algn="l" defTabSz="685800" rtl="0" eaLnBrk="1" latinLnBrk="0" hangingPunct="1">
        <a:lnSpc>
          <a:spcPts val="1150"/>
        </a:lnSpc>
        <a:spcBef>
          <a:spcPts val="0"/>
        </a:spcBef>
        <a:buClr>
          <a:schemeClr val="tx2"/>
        </a:buClr>
        <a:buFont typeface=".AppleSystemUIFont" charset="-120"/>
        <a:buChar char="&gt;"/>
        <a:tabLst/>
        <a:defRPr sz="900" kern="1200" baseline="0">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2" userDrawn="1">
          <p15:clr>
            <a:srgbClr val="F26B43"/>
          </p15:clr>
        </p15:guide>
        <p15:guide id="2" pos="2880" userDrawn="1">
          <p15:clr>
            <a:srgbClr val="F26B43"/>
          </p15:clr>
        </p15:guide>
        <p15:guide id="3" pos="5624" userDrawn="1">
          <p15:clr>
            <a:srgbClr val="F26B43"/>
          </p15:clr>
        </p15:guide>
        <p15:guide id="5" orient="horz" pos="3094" userDrawn="1">
          <p15:clr>
            <a:srgbClr val="F26B43"/>
          </p15:clr>
        </p15:guide>
        <p15:guide id="6" orient="horz" pos="2368" userDrawn="1">
          <p15:clr>
            <a:srgbClr val="F26B43"/>
          </p15:clr>
        </p15:guide>
        <p15:guide id="7" orient="horz" pos="2550" userDrawn="1">
          <p15:clr>
            <a:srgbClr val="F26B43"/>
          </p15:clr>
        </p15:guide>
        <p15:guide id="8" orient="horz" pos="1121" userDrawn="1">
          <p15:clr>
            <a:srgbClr val="F26B43"/>
          </p15:clr>
        </p15:guide>
        <p15:guide id="9" pos="136" userDrawn="1">
          <p15:clr>
            <a:srgbClr val="F26B43"/>
          </p15:clr>
        </p15:guide>
        <p15:guide id="10" pos="2835" userDrawn="1">
          <p15:clr>
            <a:srgbClr val="F26B43"/>
          </p15:clr>
        </p15:guide>
        <p15:guide id="11" pos="29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weshare.belgium@wienerberger.com" TargetMode="Externa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037798-934B-4D99-91ED-A1BBC52C26EA}"/>
              </a:ext>
            </a:extLst>
          </p:cNvPr>
          <p:cNvSpPr>
            <a:spLocks noGrp="1"/>
          </p:cNvSpPr>
          <p:nvPr>
            <p:ph type="title"/>
          </p:nvPr>
        </p:nvSpPr>
        <p:spPr>
          <a:xfrm>
            <a:off x="1921570" y="2497640"/>
            <a:ext cx="5534860" cy="606671"/>
          </a:xfrm>
        </p:spPr>
        <p:txBody>
          <a:bodyPr/>
          <a:lstStyle/>
          <a:p>
            <a:r>
              <a:rPr lang="nl-BE"/>
              <a:t>Wienerberger Aandelenprogramma</a:t>
            </a:r>
          </a:p>
        </p:txBody>
      </p:sp>
      <p:pic>
        <p:nvPicPr>
          <p:cNvPr id="4" name="Picture 2">
            <a:extLst>
              <a:ext uri="{FF2B5EF4-FFF2-40B4-BE49-F238E27FC236}">
                <a16:creationId xmlns:a16="http://schemas.microsoft.com/office/drawing/2014/main" id="{870BE6A9-6FDD-4948-8F31-17BC22CF0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352" y="4762131"/>
            <a:ext cx="1924582" cy="192318"/>
          </a:xfrm>
          <a:prstGeom prst="rect">
            <a:avLst/>
          </a:prstGeom>
          <a:solidFill>
            <a:schemeClr val="bg1"/>
          </a:solidFill>
          <a:ln>
            <a:solidFill>
              <a:schemeClr val="bg1"/>
            </a:solidFill>
          </a:ln>
        </p:spPr>
      </p:pic>
      <p:sp>
        <p:nvSpPr>
          <p:cNvPr id="5" name="Rechthoek 3">
            <a:extLst>
              <a:ext uri="{FF2B5EF4-FFF2-40B4-BE49-F238E27FC236}">
                <a16:creationId xmlns:a16="http://schemas.microsoft.com/office/drawing/2014/main" id="{1A5E00C5-D9EA-4F37-9AFD-1F6087186354}"/>
              </a:ext>
            </a:extLst>
          </p:cNvPr>
          <p:cNvSpPr/>
          <p:nvPr/>
        </p:nvSpPr>
        <p:spPr>
          <a:xfrm>
            <a:off x="449226" y="3430954"/>
            <a:ext cx="8528396" cy="1386085"/>
          </a:xfrm>
          <a:prstGeom prst="rect">
            <a:avLst/>
          </a:prstGeom>
        </p:spPr>
        <p:txBody>
          <a:bodyPr wrap="square" lIns="91440" tIns="45720" rIns="91440" bIns="45720" anchor="t">
            <a:spAutoFit/>
          </a:bodyPr>
          <a:lstStyle/>
          <a:p>
            <a:pPr algn="ctr">
              <a:lnSpc>
                <a:spcPct val="107000"/>
              </a:lnSpc>
              <a:spcAft>
                <a:spcPts val="600"/>
              </a:spcAft>
            </a:pPr>
            <a:r>
              <a:rPr lang="nl-BE" sz="2700" dirty="0">
                <a:solidFill>
                  <a:srgbClr val="C00000"/>
                </a:solidFill>
                <a:latin typeface="Open Sans"/>
                <a:ea typeface="Calibri" panose="020F0502020204030204" pitchFamily="34" charset="0"/>
                <a:cs typeface="Times New Roman"/>
              </a:rPr>
              <a:t>WORD JIJ AANDEELHOUDER VAN WIENERBERGER?</a:t>
            </a:r>
            <a:endParaRPr lang="nl-BE" sz="2700" dirty="0">
              <a:solidFill>
                <a:srgbClr val="C00000"/>
              </a:solidFill>
              <a:latin typeface="Open Sans"/>
              <a:ea typeface="Calibri" panose="020F0502020204030204" pitchFamily="34" charset="0"/>
              <a:cs typeface="Times New Roman" panose="02020603050405020304" pitchFamily="18" charset="0"/>
            </a:endParaRPr>
          </a:p>
          <a:p>
            <a:pPr algn="ctr">
              <a:lnSpc>
                <a:spcPct val="107000"/>
              </a:lnSpc>
              <a:spcAft>
                <a:spcPts val="600"/>
              </a:spcAft>
            </a:pPr>
            <a:r>
              <a:rPr lang="nl-BE" sz="2700" b="1" i="1" dirty="0">
                <a:solidFill>
                  <a:schemeClr val="accent3"/>
                </a:solidFill>
                <a:latin typeface="Open Sans"/>
                <a:ea typeface="Calibri" panose="020F0502020204030204" pitchFamily="34" charset="0"/>
                <a:cs typeface="Times New Roman"/>
              </a:rPr>
              <a:t>VEEL GESTELDE VRAGEN </a:t>
            </a:r>
          </a:p>
          <a:p>
            <a:pPr algn="ctr">
              <a:lnSpc>
                <a:spcPct val="107000"/>
              </a:lnSpc>
              <a:spcAft>
                <a:spcPts val="600"/>
              </a:spcAft>
            </a:pPr>
            <a:r>
              <a:rPr lang="nl-BE" sz="1600" b="1" i="1" dirty="0">
                <a:solidFill>
                  <a:schemeClr val="accent3"/>
                </a:solidFill>
                <a:latin typeface="Open Sans"/>
                <a:ea typeface="Calibri" panose="020F0502020204030204" pitchFamily="34" charset="0"/>
                <a:cs typeface="Times New Roman"/>
              </a:rPr>
              <a:t>status </a:t>
            </a:r>
            <a:r>
              <a:rPr lang="nl-BE" sz="1600" b="1" i="1" dirty="0">
                <a:solidFill>
                  <a:schemeClr val="accent3"/>
                </a:solidFill>
                <a:highlight>
                  <a:srgbClr val="FFFFFF"/>
                </a:highlight>
                <a:latin typeface="Open Sans"/>
                <a:ea typeface="Calibri" panose="020F0502020204030204" pitchFamily="34" charset="0"/>
                <a:cs typeface="Times New Roman"/>
              </a:rPr>
              <a:t>20/02/2024</a:t>
            </a:r>
            <a:endParaRPr lang="nl-BE" sz="1600" b="1" i="1" dirty="0">
              <a:solidFill>
                <a:schemeClr val="accent3"/>
              </a:solidFill>
              <a:highlight>
                <a:srgbClr val="FFFFFF"/>
              </a:highlight>
              <a:latin typeface="Open Sans"/>
              <a:ea typeface="Calibri" panose="020F0502020204030204" pitchFamily="34" charset="0"/>
              <a:cs typeface="Times New Roman" panose="02020603050405020304" pitchFamily="18" charset="0"/>
            </a:endParaRPr>
          </a:p>
        </p:txBody>
      </p:sp>
      <p:pic>
        <p:nvPicPr>
          <p:cNvPr id="8" name="Picture 9">
            <a:extLst>
              <a:ext uri="{FF2B5EF4-FFF2-40B4-BE49-F238E27FC236}">
                <a16:creationId xmlns:a16="http://schemas.microsoft.com/office/drawing/2014/main" id="{98616025-BAA3-A656-5088-4FF32B69AED4}"/>
              </a:ext>
            </a:extLst>
          </p:cNvPr>
          <p:cNvPicPr>
            <a:picLocks noChangeAspect="1"/>
          </p:cNvPicPr>
          <p:nvPr/>
        </p:nvPicPr>
        <p:blipFill>
          <a:blip r:embed="rId3"/>
          <a:stretch>
            <a:fillRect/>
          </a:stretch>
        </p:blipFill>
        <p:spPr>
          <a:xfrm>
            <a:off x="2894" y="-163"/>
            <a:ext cx="9138212" cy="2575693"/>
          </a:xfrm>
          <a:prstGeom prst="rect">
            <a:avLst/>
          </a:prstGeom>
        </p:spPr>
      </p:pic>
    </p:spTree>
    <p:extLst>
      <p:ext uri="{BB962C8B-B14F-4D97-AF65-F5344CB8AC3E}">
        <p14:creationId xmlns:p14="http://schemas.microsoft.com/office/powerpoint/2010/main" val="248409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223-98EE-44FB-88D8-923260A20B7D}"/>
              </a:ext>
            </a:extLst>
          </p:cNvPr>
          <p:cNvSpPr>
            <a:spLocks noGrp="1"/>
          </p:cNvSpPr>
          <p:nvPr>
            <p:ph type="title"/>
          </p:nvPr>
        </p:nvSpPr>
        <p:spPr/>
        <p:txBody>
          <a:bodyPr/>
          <a:lstStyle/>
          <a:p>
            <a:r>
              <a:rPr lang="nl-BE" dirty="0"/>
              <a:t>Veel gestelde vragen (1/4)</a:t>
            </a:r>
          </a:p>
        </p:txBody>
      </p:sp>
      <p:sp>
        <p:nvSpPr>
          <p:cNvPr id="3" name="Date Placeholder 2">
            <a:extLst>
              <a:ext uri="{FF2B5EF4-FFF2-40B4-BE49-F238E27FC236}">
                <a16:creationId xmlns:a16="http://schemas.microsoft.com/office/drawing/2014/main" id="{1D651C48-C4EE-40DD-8C10-60786DB05E46}"/>
              </a:ext>
            </a:extLst>
          </p:cNvPr>
          <p:cNvSpPr>
            <a:spLocks noGrp="1"/>
          </p:cNvSpPr>
          <p:nvPr>
            <p:ph type="dt" sz="half" idx="10"/>
          </p:nvPr>
        </p:nvSpPr>
        <p:spPr/>
        <p:txBody>
          <a:bodyPr/>
          <a:lstStyle/>
          <a:p>
            <a:fld id="{71D48851-2408-4243-B4C2-70C6CE8A21F3}" type="datetime1">
              <a:rPr lang="nl-BE" smtClean="0"/>
              <a:t>21/02/2024</a:t>
            </a:fld>
            <a:endParaRPr lang="de-DE"/>
          </a:p>
        </p:txBody>
      </p:sp>
      <p:sp>
        <p:nvSpPr>
          <p:cNvPr id="4" name="Slide Number Placeholder 3">
            <a:extLst>
              <a:ext uri="{FF2B5EF4-FFF2-40B4-BE49-F238E27FC236}">
                <a16:creationId xmlns:a16="http://schemas.microsoft.com/office/drawing/2014/main" id="{843BEBFC-3710-4338-B0C1-85FF15F1D816}"/>
              </a:ext>
            </a:extLst>
          </p:cNvPr>
          <p:cNvSpPr>
            <a:spLocks noGrp="1"/>
          </p:cNvSpPr>
          <p:nvPr>
            <p:ph type="sldNum" sz="quarter" idx="11"/>
          </p:nvPr>
        </p:nvSpPr>
        <p:spPr/>
        <p:txBody>
          <a:bodyPr/>
          <a:lstStyle/>
          <a:p>
            <a:fld id="{B60C4007-1C36-BD4C-B7E8-11061F6EFA14}" type="slidenum">
              <a:rPr lang="de-DE" smtClean="0"/>
              <a:pPr/>
              <a:t>2</a:t>
            </a:fld>
            <a:endParaRPr lang="de-DE"/>
          </a:p>
        </p:txBody>
      </p:sp>
      <p:sp>
        <p:nvSpPr>
          <p:cNvPr id="5" name="Content Placeholder 4">
            <a:extLst>
              <a:ext uri="{FF2B5EF4-FFF2-40B4-BE49-F238E27FC236}">
                <a16:creationId xmlns:a16="http://schemas.microsoft.com/office/drawing/2014/main" id="{106FCACB-71C9-4DEA-B333-779AE562A61D}"/>
              </a:ext>
            </a:extLst>
          </p:cNvPr>
          <p:cNvSpPr>
            <a:spLocks noGrp="1"/>
          </p:cNvSpPr>
          <p:nvPr>
            <p:ph sz="half" idx="1"/>
          </p:nvPr>
        </p:nvSpPr>
        <p:spPr>
          <a:xfrm>
            <a:off x="215898" y="1182147"/>
            <a:ext cx="4274324" cy="3038400"/>
          </a:xfrm>
        </p:spPr>
        <p:txBody>
          <a:bodyPr/>
          <a:lstStyle/>
          <a:p>
            <a:r>
              <a:rPr lang="nl-BE" sz="1100" dirty="0">
                <a:solidFill>
                  <a:schemeClr val="accent6"/>
                </a:solidFill>
              </a:rPr>
              <a:t>Wat als ik het bedrijf verlaat voor de termijn van drie jaar?</a:t>
            </a:r>
          </a:p>
          <a:p>
            <a:pPr lvl="1"/>
            <a:r>
              <a:rPr lang="nl-BE" sz="900" dirty="0"/>
              <a:t>De aandelen blijven je eigendom</a:t>
            </a:r>
          </a:p>
          <a:p>
            <a:pPr lvl="1"/>
            <a:r>
              <a:rPr lang="nl-BE" sz="900" dirty="0"/>
              <a:t>Als je ze verkoopt vóór de termijn van drie jaar, zal je belastingen betalen op de volledige korting.</a:t>
            </a:r>
          </a:p>
          <a:p>
            <a:r>
              <a:rPr lang="nl-BE" sz="1100" dirty="0">
                <a:solidFill>
                  <a:schemeClr val="accent6"/>
                </a:solidFill>
              </a:rPr>
              <a:t>Wat als ik heb gestort, maar ik verlaat het bedrijf </a:t>
            </a:r>
            <a:r>
              <a:rPr lang="nl-BE" sz="1100">
                <a:solidFill>
                  <a:schemeClr val="accent6"/>
                </a:solidFill>
                <a:highlight>
                  <a:srgbClr val="FFFFFF"/>
                </a:highlight>
              </a:rPr>
              <a:t>voor 18 </a:t>
            </a:r>
            <a:r>
              <a:rPr lang="nl-BE" sz="1100" dirty="0">
                <a:solidFill>
                  <a:schemeClr val="accent6"/>
                </a:solidFill>
                <a:highlight>
                  <a:srgbClr val="FFFFFF"/>
                </a:highlight>
              </a:rPr>
              <a:t>april</a:t>
            </a:r>
          </a:p>
          <a:p>
            <a:pPr lvl="1"/>
            <a:r>
              <a:rPr lang="nl-BE" sz="900" dirty="0">
                <a:highlight>
                  <a:srgbClr val="FFFFFF"/>
                </a:highlight>
              </a:rPr>
              <a:t>Het bedrag wordt teruggestort</a:t>
            </a:r>
          </a:p>
          <a:p>
            <a:r>
              <a:rPr lang="nl-BE" sz="1100" dirty="0">
                <a:solidFill>
                  <a:schemeClr val="accent6"/>
                </a:solidFill>
                <a:highlight>
                  <a:srgbClr val="FFFFFF"/>
                </a:highlight>
              </a:rPr>
              <a:t>Wat als ik overlijd voor de termijn van drie jaar?</a:t>
            </a:r>
          </a:p>
          <a:p>
            <a:pPr lvl="1"/>
            <a:r>
              <a:rPr lang="nl-BE" sz="900" dirty="0">
                <a:highlight>
                  <a:srgbClr val="FFFFFF"/>
                </a:highlight>
              </a:rPr>
              <a:t>De aandelen gaan over op je wettelijke erfgenamen. Zij zullen daar successierechten op dienen te betalen.</a:t>
            </a:r>
          </a:p>
          <a:p>
            <a:r>
              <a:rPr lang="nl-BE" sz="1100" dirty="0">
                <a:solidFill>
                  <a:schemeClr val="tx2"/>
                </a:solidFill>
                <a:highlight>
                  <a:srgbClr val="FFFFFF"/>
                </a:highlight>
              </a:rPr>
              <a:t>Wat als ik mij inschrijf op het programma, maar niet tijdig (vóór 5 april) stort op de “Captin rekening”?</a:t>
            </a:r>
          </a:p>
          <a:p>
            <a:pPr lvl="1"/>
            <a:r>
              <a:rPr lang="nl-BE" sz="900" dirty="0">
                <a:highlight>
                  <a:srgbClr val="FFFFFF"/>
                </a:highlight>
              </a:rPr>
              <a:t>Je zal geen aandelen verwerven. </a:t>
            </a:r>
          </a:p>
          <a:p>
            <a:pPr lvl="1"/>
            <a:r>
              <a:rPr lang="nl-BE" sz="900" dirty="0">
                <a:highlight>
                  <a:srgbClr val="FFFFFF"/>
                </a:highlight>
              </a:rPr>
              <a:t>Mocht het geld te laat op de “</a:t>
            </a:r>
            <a:r>
              <a:rPr lang="nl-BE" sz="900" dirty="0" err="1">
                <a:highlight>
                  <a:srgbClr val="FFFFFF"/>
                </a:highlight>
              </a:rPr>
              <a:t>Captin</a:t>
            </a:r>
            <a:r>
              <a:rPr lang="nl-BE" sz="900" dirty="0">
                <a:highlight>
                  <a:srgbClr val="FFFFFF"/>
                </a:highlight>
              </a:rPr>
              <a:t> rekening” ko</a:t>
            </a:r>
            <a:r>
              <a:rPr lang="nl-BE" sz="900" dirty="0"/>
              <a:t>men, dan kan je het nog terug overschrijven op je persoonlijke bankrekening.</a:t>
            </a:r>
          </a:p>
        </p:txBody>
      </p:sp>
      <p:sp>
        <p:nvSpPr>
          <p:cNvPr id="8" name="Content Placeholder 4">
            <a:extLst>
              <a:ext uri="{FF2B5EF4-FFF2-40B4-BE49-F238E27FC236}">
                <a16:creationId xmlns:a16="http://schemas.microsoft.com/office/drawing/2014/main" id="{AD506D9A-DF12-40C0-B827-BE8F501052B7}"/>
              </a:ext>
            </a:extLst>
          </p:cNvPr>
          <p:cNvSpPr txBox="1">
            <a:spLocks/>
          </p:cNvSpPr>
          <p:nvPr/>
        </p:nvSpPr>
        <p:spPr>
          <a:xfrm>
            <a:off x="4883020" y="1182147"/>
            <a:ext cx="4045080" cy="3038400"/>
          </a:xfrm>
          <a:prstGeom prst="rect">
            <a:avLst/>
          </a:prstGeom>
        </p:spPr>
        <p:txBody>
          <a:bodyPr vert="horz" lIns="0" tIns="0" rIns="0" bIns="0" rtlCol="0" anchor="t">
            <a:noAutofit/>
          </a:bodyPr>
          <a:lstStyle>
            <a:lvl1pPr marL="179388" indent="-179388">
              <a:lnSpc>
                <a:spcPts val="1850"/>
              </a:lnSpc>
              <a:spcBef>
                <a:spcPts val="0"/>
              </a:spcBef>
              <a:buClr>
                <a:schemeClr val="tx2"/>
              </a:buClr>
              <a:buFont typeface=".AppleSystemUIFont" charset="-120"/>
              <a:buChar char="&gt;"/>
              <a:tabLst/>
              <a:defRPr sz="1100" baseline="0">
                <a:solidFill>
                  <a:schemeClr val="accent6"/>
                </a:solidFill>
                <a:ea typeface="Open Sans" charset="0"/>
                <a:cs typeface="Open Sans" charset="0"/>
              </a:defRPr>
            </a:lvl1pPr>
            <a:lvl2pPr marL="358775" lvl="1" indent="-179388">
              <a:lnSpc>
                <a:spcPts val="1650"/>
              </a:lnSpc>
              <a:spcBef>
                <a:spcPts val="0"/>
              </a:spcBef>
              <a:buClr>
                <a:schemeClr val="tx2"/>
              </a:buClr>
              <a:buFont typeface=".AppleSystemUIFont" charset="-120"/>
              <a:buChar char="&gt;"/>
              <a:tabLst/>
              <a:defRPr sz="900" baseline="0">
                <a:ea typeface="Open Sans" charset="0"/>
                <a:cs typeface="Open Sans" charset="0"/>
              </a:defRPr>
            </a:lvl2pPr>
            <a:lvl3pPr marL="539750" indent="-179388">
              <a:lnSpc>
                <a:spcPts val="1450"/>
              </a:lnSpc>
              <a:spcBef>
                <a:spcPts val="0"/>
              </a:spcBef>
              <a:buClr>
                <a:schemeClr val="tx2"/>
              </a:buClr>
              <a:buFont typeface=".AppleSystemUIFont" charset="-120"/>
              <a:buChar char="&gt;"/>
              <a:tabLst/>
              <a:defRPr sz="1200" baseline="0">
                <a:ea typeface="Open Sans" charset="0"/>
                <a:cs typeface="Open Sans" charset="0"/>
              </a:defRPr>
            </a:lvl3pPr>
            <a:lvl4pPr marL="720000" indent="-180000">
              <a:lnSpc>
                <a:spcPts val="1250"/>
              </a:lnSpc>
              <a:spcBef>
                <a:spcPts val="0"/>
              </a:spcBef>
              <a:buClr>
                <a:schemeClr val="tx2"/>
              </a:buClr>
              <a:buFont typeface=".AppleSystemUIFont" charset="-120"/>
              <a:buChar char="&gt;"/>
              <a:tabLst/>
              <a:defRPr sz="1000" baseline="0">
                <a:ea typeface="Open Sans" charset="0"/>
                <a:cs typeface="Open Sans" charset="0"/>
              </a:defRPr>
            </a:lvl4pPr>
            <a:lvl5pPr marL="900000" indent="-180000">
              <a:lnSpc>
                <a:spcPts val="1150"/>
              </a:lnSpc>
              <a:spcBef>
                <a:spcPts val="0"/>
              </a:spcBef>
              <a:buClr>
                <a:schemeClr val="tx2"/>
              </a:buClr>
              <a:buFont typeface=".AppleSystemUIFont" charset="-120"/>
              <a:buChar char="&gt;"/>
              <a:tabLst/>
              <a:defRPr sz="900" baseline="0">
                <a:ea typeface="Open Sans" charset="0"/>
                <a:cs typeface="Open Sans"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179070" indent="-179070"/>
            <a:r>
              <a:rPr lang="nl-BE" dirty="0"/>
              <a:t>Wat als ik langdurig ziek ben en wens deel te nemen aan het programma?</a:t>
            </a:r>
          </a:p>
          <a:p>
            <a:pPr marL="358457" lvl="1" indent="-179070"/>
            <a:r>
              <a:rPr lang="nl-BE" dirty="0"/>
              <a:t>Je kan deelnemen, maar in het geval je geen loon of wedde meer uitbetaald krijgt via Wienerberger (maar via je ziekenfonds), zal Wienerberger wel vragen om de belasting en de sociale zekerheid te betalen.</a:t>
            </a:r>
          </a:p>
          <a:p>
            <a:pPr marL="179070" indent="-179070"/>
            <a:r>
              <a:rPr lang="nl-BE" dirty="0"/>
              <a:t>Wat als ik in schuldbemiddeling zit?</a:t>
            </a:r>
          </a:p>
          <a:p>
            <a:pPr marL="358457" lvl="1" indent="-179070"/>
            <a:r>
              <a:rPr lang="nl-BE" dirty="0"/>
              <a:t>We raden u ten stelligste af om in dit aandelenprogramma te stappen. Dit zou ook niet geoorloofd zijn naar je schuldeisers.</a:t>
            </a:r>
          </a:p>
          <a:p>
            <a:pPr marL="179070" indent="-179070"/>
            <a:r>
              <a:rPr lang="nl-BE" dirty="0"/>
              <a:t>Wat als de aandelenprijs van Wienerberger zakt onder de prijs (na korting) </a:t>
            </a:r>
            <a:r>
              <a:rPr lang="nl-BE" dirty="0">
                <a:solidFill>
                  <a:schemeClr val="tx2"/>
                </a:solidFill>
              </a:rPr>
              <a:t>waaraan </a:t>
            </a:r>
            <a:r>
              <a:rPr lang="nl-BE" dirty="0"/>
              <a:t>ik het aandeel gekocht heb.</a:t>
            </a:r>
            <a:endParaRPr lang="en-US" dirty="0"/>
          </a:p>
          <a:p>
            <a:pPr lvl="1" indent="-179070"/>
            <a:r>
              <a:rPr lang="nl-BE" dirty="0"/>
              <a:t>Zolang je je aandelen niet verkoopt, heb je eigenlijk geen echt verlies geleden. Je kiest zelf of je al dan niet wacht op betere tijden.</a:t>
            </a:r>
          </a:p>
        </p:txBody>
      </p:sp>
      <p:cxnSp>
        <p:nvCxnSpPr>
          <p:cNvPr id="7" name="Straight Connector 6">
            <a:extLst>
              <a:ext uri="{FF2B5EF4-FFF2-40B4-BE49-F238E27FC236}">
                <a16:creationId xmlns:a16="http://schemas.microsoft.com/office/drawing/2014/main" id="{CE487226-4474-4E1D-8722-EA60C6503789}"/>
              </a:ext>
            </a:extLst>
          </p:cNvPr>
          <p:cNvCxnSpPr/>
          <p:nvPr/>
        </p:nvCxnSpPr>
        <p:spPr>
          <a:xfrm>
            <a:off x="4661210" y="1077951"/>
            <a:ext cx="0" cy="37341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6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223-98EE-44FB-88D8-923260A20B7D}"/>
              </a:ext>
            </a:extLst>
          </p:cNvPr>
          <p:cNvSpPr>
            <a:spLocks noGrp="1"/>
          </p:cNvSpPr>
          <p:nvPr>
            <p:ph type="title"/>
          </p:nvPr>
        </p:nvSpPr>
        <p:spPr/>
        <p:txBody>
          <a:bodyPr/>
          <a:lstStyle/>
          <a:p>
            <a:r>
              <a:rPr lang="nl-BE" dirty="0"/>
              <a:t>Veel gestelde vragen (2/4)</a:t>
            </a:r>
          </a:p>
        </p:txBody>
      </p:sp>
      <p:sp>
        <p:nvSpPr>
          <p:cNvPr id="3" name="Date Placeholder 2">
            <a:extLst>
              <a:ext uri="{FF2B5EF4-FFF2-40B4-BE49-F238E27FC236}">
                <a16:creationId xmlns:a16="http://schemas.microsoft.com/office/drawing/2014/main" id="{1D651C48-C4EE-40DD-8C10-60786DB05E46}"/>
              </a:ext>
            </a:extLst>
          </p:cNvPr>
          <p:cNvSpPr>
            <a:spLocks noGrp="1"/>
          </p:cNvSpPr>
          <p:nvPr>
            <p:ph type="dt" sz="half" idx="10"/>
          </p:nvPr>
        </p:nvSpPr>
        <p:spPr/>
        <p:txBody>
          <a:bodyPr/>
          <a:lstStyle/>
          <a:p>
            <a:fld id="{71D48851-2408-4243-B4C2-70C6CE8A21F3}" type="datetime1">
              <a:rPr lang="nl-BE" smtClean="0"/>
              <a:t>21/02/2024</a:t>
            </a:fld>
            <a:endParaRPr lang="de-DE"/>
          </a:p>
        </p:txBody>
      </p:sp>
      <p:sp>
        <p:nvSpPr>
          <p:cNvPr id="4" name="Slide Number Placeholder 3">
            <a:extLst>
              <a:ext uri="{FF2B5EF4-FFF2-40B4-BE49-F238E27FC236}">
                <a16:creationId xmlns:a16="http://schemas.microsoft.com/office/drawing/2014/main" id="{843BEBFC-3710-4338-B0C1-85FF15F1D816}"/>
              </a:ext>
            </a:extLst>
          </p:cNvPr>
          <p:cNvSpPr>
            <a:spLocks noGrp="1"/>
          </p:cNvSpPr>
          <p:nvPr>
            <p:ph type="sldNum" sz="quarter" idx="11"/>
          </p:nvPr>
        </p:nvSpPr>
        <p:spPr/>
        <p:txBody>
          <a:bodyPr/>
          <a:lstStyle/>
          <a:p>
            <a:fld id="{B60C4007-1C36-BD4C-B7E8-11061F6EFA14}" type="slidenum">
              <a:rPr lang="de-DE" smtClean="0"/>
              <a:pPr/>
              <a:t>3</a:t>
            </a:fld>
            <a:endParaRPr lang="de-DE"/>
          </a:p>
        </p:txBody>
      </p:sp>
      <p:sp>
        <p:nvSpPr>
          <p:cNvPr id="5" name="Content Placeholder 4">
            <a:extLst>
              <a:ext uri="{FF2B5EF4-FFF2-40B4-BE49-F238E27FC236}">
                <a16:creationId xmlns:a16="http://schemas.microsoft.com/office/drawing/2014/main" id="{106FCACB-71C9-4DEA-B333-779AE562A61D}"/>
              </a:ext>
            </a:extLst>
          </p:cNvPr>
          <p:cNvSpPr>
            <a:spLocks noGrp="1"/>
          </p:cNvSpPr>
          <p:nvPr>
            <p:ph sz="half" idx="1"/>
          </p:nvPr>
        </p:nvSpPr>
        <p:spPr>
          <a:xfrm>
            <a:off x="141558" y="1174712"/>
            <a:ext cx="4318930" cy="3382420"/>
          </a:xfrm>
        </p:spPr>
        <p:txBody>
          <a:bodyPr/>
          <a:lstStyle/>
          <a:p>
            <a:r>
              <a:rPr lang="nl-BE" sz="1100" dirty="0">
                <a:solidFill>
                  <a:schemeClr val="accent6"/>
                </a:solidFill>
              </a:rPr>
              <a:t>Wat als Wienerberger groep wordt overgenomen?</a:t>
            </a:r>
          </a:p>
          <a:p>
            <a:pPr lvl="1"/>
            <a:r>
              <a:rPr lang="nl-BE" sz="900" dirty="0"/>
              <a:t>De overnemer zal een openbaar overnamebod uitschrijven waarop je dan al dan niet kan intekenen. Heeft de overnemer voldoende stemrechten verworven voor een meerderheidsaandeel, dan zal je vergoed worden in aandelen of in cash.</a:t>
            </a:r>
          </a:p>
          <a:p>
            <a:r>
              <a:rPr lang="nl-BE" sz="1100" dirty="0">
                <a:solidFill>
                  <a:schemeClr val="accent6"/>
                </a:solidFill>
              </a:rPr>
              <a:t>Wat als Wienerberger groep failliet gaat</a:t>
            </a:r>
          </a:p>
          <a:p>
            <a:pPr lvl="1"/>
            <a:r>
              <a:rPr lang="nl-BE" sz="900" dirty="0"/>
              <a:t>Indien geen overnemer gevonden wordt, dan zal de groep in liquidatie gaan. Dan kan je eventueel de volledige waarde van je belegging verliezen.</a:t>
            </a:r>
          </a:p>
          <a:p>
            <a:r>
              <a:rPr lang="nl-BE" sz="1100" dirty="0">
                <a:solidFill>
                  <a:schemeClr val="accent6"/>
                </a:solidFill>
              </a:rPr>
              <a:t>Kan ik de dividenden herbeleggen?</a:t>
            </a:r>
          </a:p>
          <a:p>
            <a:pPr lvl="1"/>
            <a:r>
              <a:rPr lang="nl-BE" sz="900" dirty="0"/>
              <a:t>De dividenden zullen sowieso gestort worden op de gekende persoonlijke bankrekening. Je kan ze dan eventueel zelf weer gebruiken voor het programma het volgende jaar</a:t>
            </a:r>
          </a:p>
          <a:p>
            <a:r>
              <a:rPr lang="nl-BE" sz="1100" dirty="0">
                <a:solidFill>
                  <a:schemeClr val="accent6"/>
                </a:solidFill>
              </a:rPr>
              <a:t>Dien ik kosten te betalen voor de effectenrekening ?</a:t>
            </a:r>
          </a:p>
          <a:p>
            <a:pPr lvl="1"/>
            <a:r>
              <a:rPr lang="nl-BE" sz="900" dirty="0"/>
              <a:t>Je dient geen kosten te betalen voor het gebruiken van de effectenrekening of voor de transacties die je doet via de </a:t>
            </a:r>
            <a:r>
              <a:rPr lang="nl-BE" sz="900" dirty="0" err="1"/>
              <a:t>Captin</a:t>
            </a:r>
            <a:r>
              <a:rPr lang="nl-BE" sz="900" dirty="0"/>
              <a:t> Rekening.</a:t>
            </a:r>
          </a:p>
          <a:p>
            <a:pPr lvl="1"/>
            <a:endParaRPr lang="nl-BE" sz="900" dirty="0"/>
          </a:p>
          <a:p>
            <a:endParaRPr lang="nl-BE" sz="1100" dirty="0"/>
          </a:p>
        </p:txBody>
      </p:sp>
      <p:sp>
        <p:nvSpPr>
          <p:cNvPr id="7" name="Content Placeholder 4">
            <a:extLst>
              <a:ext uri="{FF2B5EF4-FFF2-40B4-BE49-F238E27FC236}">
                <a16:creationId xmlns:a16="http://schemas.microsoft.com/office/drawing/2014/main" id="{27F8262E-3312-4C6A-802A-F7901D2C82DD}"/>
              </a:ext>
            </a:extLst>
          </p:cNvPr>
          <p:cNvSpPr txBox="1">
            <a:spLocks/>
          </p:cNvSpPr>
          <p:nvPr/>
        </p:nvSpPr>
        <p:spPr>
          <a:xfrm>
            <a:off x="4861933" y="1174712"/>
            <a:ext cx="3941000" cy="3637376"/>
          </a:xfrm>
          <a:prstGeom prst="rect">
            <a:avLst/>
          </a:prstGeom>
        </p:spPr>
        <p:txBody>
          <a:bodyPr vert="horz" lIns="0" tIns="0" rIns="0" bIns="0" rtlCol="0">
            <a:noAutofit/>
          </a:bodyPr>
          <a:lstStyle>
            <a:lvl1pPr marL="179388" indent="-179388" algn="l" defTabSz="685800" rtl="0" eaLnBrk="1" latinLnBrk="0" hangingPunct="1">
              <a:lnSpc>
                <a:spcPts val="1850"/>
              </a:lnSpc>
              <a:spcBef>
                <a:spcPts val="0"/>
              </a:spcBef>
              <a:buClr>
                <a:schemeClr val="tx2"/>
              </a:buClr>
              <a:buFont typeface=".AppleSystemUIFont" charset="-120"/>
              <a:buChar char="&gt;"/>
              <a:tabLst/>
              <a:defRPr sz="1600" kern="1200" baseline="0">
                <a:solidFill>
                  <a:schemeClr val="tx1"/>
                </a:solidFill>
                <a:latin typeface="+mn-lt"/>
                <a:ea typeface="Open Sans" charset="0"/>
                <a:cs typeface="Open Sans" charset="0"/>
              </a:defRPr>
            </a:lvl1pPr>
            <a:lvl2pPr marL="358775" indent="-179388" algn="l" defTabSz="685800" rtl="0" eaLnBrk="1" latinLnBrk="0" hangingPunct="1">
              <a:lnSpc>
                <a:spcPts val="1650"/>
              </a:lnSpc>
              <a:spcBef>
                <a:spcPts val="0"/>
              </a:spcBef>
              <a:buClr>
                <a:schemeClr val="tx2"/>
              </a:buClr>
              <a:buFont typeface=".AppleSystemUIFont" charset="-120"/>
              <a:buChar char="&gt;"/>
              <a:tabLst/>
              <a:defRPr sz="1400" kern="1200" baseline="0">
                <a:solidFill>
                  <a:schemeClr val="tx1"/>
                </a:solidFill>
                <a:latin typeface="+mn-lt"/>
                <a:ea typeface="Open Sans" charset="0"/>
                <a:cs typeface="Open Sans" charset="0"/>
              </a:defRPr>
            </a:lvl2pPr>
            <a:lvl3pPr marL="539750" indent="-179388" algn="l" defTabSz="685800" rtl="0" eaLnBrk="1" latinLnBrk="0" hangingPunct="1">
              <a:lnSpc>
                <a:spcPts val="1450"/>
              </a:lnSpc>
              <a:spcBef>
                <a:spcPts val="0"/>
              </a:spcBef>
              <a:buClr>
                <a:schemeClr val="tx2"/>
              </a:buClr>
              <a:buFont typeface=".AppleSystemUIFont" charset="-120"/>
              <a:buChar char="&gt;"/>
              <a:tabLst/>
              <a:defRPr sz="1200" kern="1200" baseline="0">
                <a:solidFill>
                  <a:schemeClr val="tx1"/>
                </a:solidFill>
                <a:latin typeface="+mn-lt"/>
                <a:ea typeface="Open Sans" charset="0"/>
                <a:cs typeface="Open Sans" charset="0"/>
              </a:defRPr>
            </a:lvl3pPr>
            <a:lvl4pPr marL="720000" indent="-180000" algn="l" defTabSz="685800" rtl="0" eaLnBrk="1" latinLnBrk="0" hangingPunct="1">
              <a:lnSpc>
                <a:spcPts val="1250"/>
              </a:lnSpc>
              <a:spcBef>
                <a:spcPts val="0"/>
              </a:spcBef>
              <a:buClr>
                <a:schemeClr val="tx2"/>
              </a:buClr>
              <a:buFont typeface=".AppleSystemUIFont" charset="-120"/>
              <a:buChar char="&gt;"/>
              <a:tabLst/>
              <a:defRPr sz="1000" kern="1200" baseline="0">
                <a:solidFill>
                  <a:schemeClr val="tx1"/>
                </a:solidFill>
                <a:latin typeface="+mn-lt"/>
                <a:ea typeface="Open Sans" charset="0"/>
                <a:cs typeface="Open Sans" charset="0"/>
              </a:defRPr>
            </a:lvl4pPr>
            <a:lvl5pPr marL="900000" indent="-180000" algn="l" defTabSz="685800" rtl="0" eaLnBrk="1" latinLnBrk="0" hangingPunct="1">
              <a:lnSpc>
                <a:spcPts val="1150"/>
              </a:lnSpc>
              <a:spcBef>
                <a:spcPts val="0"/>
              </a:spcBef>
              <a:buClr>
                <a:schemeClr val="tx2"/>
              </a:buClr>
              <a:buFont typeface=".AppleSystemUIFont" charset="-120"/>
              <a:buChar char="&gt;"/>
              <a:tabLst/>
              <a:defRPr sz="900" kern="1200" baseline="0">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BE" sz="1100" dirty="0">
                <a:solidFill>
                  <a:schemeClr val="accent6"/>
                </a:solidFill>
              </a:rPr>
              <a:t>Kan ik de effectenrekening gebruiken om andere beleggingen te doen buiten het aandelenprogramma?</a:t>
            </a:r>
          </a:p>
          <a:p>
            <a:pPr lvl="1"/>
            <a:r>
              <a:rPr lang="nl-BE" sz="900" dirty="0"/>
              <a:t>Nee, dit is niet mogelijk</a:t>
            </a:r>
          </a:p>
          <a:p>
            <a:r>
              <a:rPr lang="nl-BE" sz="1100" dirty="0">
                <a:solidFill>
                  <a:schemeClr val="accent6"/>
                </a:solidFill>
              </a:rPr>
              <a:t>Kan ik mijn persoonlijke effectenrekening gebruiken voor dit programma?</a:t>
            </a:r>
          </a:p>
          <a:p>
            <a:pPr lvl="1"/>
            <a:r>
              <a:rPr lang="nl-BE" sz="900" dirty="0"/>
              <a:t>Ja, het is mogelijk om een persoonlijke effectenrekening te gebruiken. Je dient zelf jouw gegevens in te vullen op het online platform van </a:t>
            </a:r>
            <a:r>
              <a:rPr lang="nl-BE" sz="900" dirty="0" err="1"/>
              <a:t>Captin</a:t>
            </a:r>
            <a:r>
              <a:rPr lang="nl-BE" sz="900" dirty="0"/>
              <a:t>.</a:t>
            </a:r>
          </a:p>
          <a:p>
            <a:r>
              <a:rPr lang="nl-BE" sz="1100" dirty="0">
                <a:solidFill>
                  <a:schemeClr val="accent6"/>
                </a:solidFill>
              </a:rPr>
              <a:t>Het programma loopt over meerdere jaren, is het maximum bedrag van 9.000 EUR per jaar of over de totaliteit?</a:t>
            </a:r>
          </a:p>
          <a:p>
            <a:pPr lvl="1"/>
            <a:r>
              <a:rPr lang="nl-BE" sz="900" dirty="0"/>
              <a:t>Per jaar</a:t>
            </a:r>
          </a:p>
          <a:p>
            <a:r>
              <a:rPr lang="nl-BE" sz="1100" dirty="0">
                <a:solidFill>
                  <a:schemeClr val="accent6"/>
                </a:solidFill>
              </a:rPr>
              <a:t>Heeft WB inzicht in de individuele bijdragen op naam?</a:t>
            </a:r>
          </a:p>
          <a:p>
            <a:pPr lvl="1"/>
            <a:r>
              <a:rPr lang="nl-BE" sz="900" dirty="0"/>
              <a:t>Een zeer beperkte groep van mensen binnen de personeelsdienst. Dit inzicht is nodig om het voordeel alle aard te kunnen berekenen.</a:t>
            </a:r>
          </a:p>
          <a:p>
            <a:pPr lvl="1"/>
            <a:endParaRPr lang="nl-BE" sz="900" dirty="0"/>
          </a:p>
          <a:p>
            <a:pPr lvl="1"/>
            <a:endParaRPr lang="nl-BE" sz="900" dirty="0">
              <a:solidFill>
                <a:schemeClr val="accent6"/>
              </a:solidFill>
            </a:endParaRPr>
          </a:p>
          <a:p>
            <a:pPr lvl="1"/>
            <a:endParaRPr lang="nl-BE" sz="900" dirty="0"/>
          </a:p>
        </p:txBody>
      </p:sp>
      <p:cxnSp>
        <p:nvCxnSpPr>
          <p:cNvPr id="8" name="Straight Connector 7">
            <a:extLst>
              <a:ext uri="{FF2B5EF4-FFF2-40B4-BE49-F238E27FC236}">
                <a16:creationId xmlns:a16="http://schemas.microsoft.com/office/drawing/2014/main" id="{E12E097E-7899-4FCB-9FA2-051AFBA08B13}"/>
              </a:ext>
            </a:extLst>
          </p:cNvPr>
          <p:cNvCxnSpPr/>
          <p:nvPr/>
        </p:nvCxnSpPr>
        <p:spPr>
          <a:xfrm>
            <a:off x="4661210" y="1077951"/>
            <a:ext cx="0" cy="37341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04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223-98EE-44FB-88D8-923260A20B7D}"/>
              </a:ext>
            </a:extLst>
          </p:cNvPr>
          <p:cNvSpPr>
            <a:spLocks noGrp="1"/>
          </p:cNvSpPr>
          <p:nvPr>
            <p:ph type="title"/>
          </p:nvPr>
        </p:nvSpPr>
        <p:spPr/>
        <p:txBody>
          <a:bodyPr/>
          <a:lstStyle/>
          <a:p>
            <a:r>
              <a:rPr lang="nl-BE" dirty="0"/>
              <a:t>Veel gestelde vragen (3/4)</a:t>
            </a:r>
          </a:p>
        </p:txBody>
      </p:sp>
      <p:sp>
        <p:nvSpPr>
          <p:cNvPr id="3" name="Date Placeholder 2">
            <a:extLst>
              <a:ext uri="{FF2B5EF4-FFF2-40B4-BE49-F238E27FC236}">
                <a16:creationId xmlns:a16="http://schemas.microsoft.com/office/drawing/2014/main" id="{1D651C48-C4EE-40DD-8C10-60786DB05E46}"/>
              </a:ext>
            </a:extLst>
          </p:cNvPr>
          <p:cNvSpPr>
            <a:spLocks noGrp="1"/>
          </p:cNvSpPr>
          <p:nvPr>
            <p:ph type="dt" sz="half" idx="10"/>
          </p:nvPr>
        </p:nvSpPr>
        <p:spPr/>
        <p:txBody>
          <a:bodyPr/>
          <a:lstStyle/>
          <a:p>
            <a:fld id="{71D48851-2408-4243-B4C2-70C6CE8A21F3}" type="datetime1">
              <a:rPr lang="nl-BE" smtClean="0"/>
              <a:t>21/02/2024</a:t>
            </a:fld>
            <a:endParaRPr lang="de-DE"/>
          </a:p>
        </p:txBody>
      </p:sp>
      <p:sp>
        <p:nvSpPr>
          <p:cNvPr id="4" name="Slide Number Placeholder 3">
            <a:extLst>
              <a:ext uri="{FF2B5EF4-FFF2-40B4-BE49-F238E27FC236}">
                <a16:creationId xmlns:a16="http://schemas.microsoft.com/office/drawing/2014/main" id="{843BEBFC-3710-4338-B0C1-85FF15F1D816}"/>
              </a:ext>
            </a:extLst>
          </p:cNvPr>
          <p:cNvSpPr>
            <a:spLocks noGrp="1"/>
          </p:cNvSpPr>
          <p:nvPr>
            <p:ph type="sldNum" sz="quarter" idx="11"/>
          </p:nvPr>
        </p:nvSpPr>
        <p:spPr/>
        <p:txBody>
          <a:bodyPr/>
          <a:lstStyle/>
          <a:p>
            <a:fld id="{B60C4007-1C36-BD4C-B7E8-11061F6EFA14}" type="slidenum">
              <a:rPr lang="de-DE" smtClean="0"/>
              <a:pPr/>
              <a:t>4</a:t>
            </a:fld>
            <a:endParaRPr lang="de-DE"/>
          </a:p>
        </p:txBody>
      </p:sp>
      <p:sp>
        <p:nvSpPr>
          <p:cNvPr id="5" name="Content Placeholder 4">
            <a:extLst>
              <a:ext uri="{FF2B5EF4-FFF2-40B4-BE49-F238E27FC236}">
                <a16:creationId xmlns:a16="http://schemas.microsoft.com/office/drawing/2014/main" id="{106FCACB-71C9-4DEA-B333-779AE562A61D}"/>
              </a:ext>
            </a:extLst>
          </p:cNvPr>
          <p:cNvSpPr>
            <a:spLocks noGrp="1"/>
          </p:cNvSpPr>
          <p:nvPr>
            <p:ph sz="half" idx="1"/>
          </p:nvPr>
        </p:nvSpPr>
        <p:spPr>
          <a:xfrm>
            <a:off x="141558" y="1174712"/>
            <a:ext cx="4318930" cy="3382420"/>
          </a:xfrm>
        </p:spPr>
        <p:txBody>
          <a:bodyPr/>
          <a:lstStyle/>
          <a:p>
            <a:r>
              <a:rPr lang="nl-BE" sz="1100" dirty="0">
                <a:solidFill>
                  <a:schemeClr val="accent6"/>
                </a:solidFill>
              </a:rPr>
              <a:t>Wat als WB medewerkers massaal investeren, kan dit een effect hebben op de aandelenkoers (prijs stijging)?</a:t>
            </a:r>
          </a:p>
          <a:p>
            <a:pPr lvl="1"/>
            <a:r>
              <a:rPr lang="nl-BE" sz="900" dirty="0"/>
              <a:t>Het aandelenprogramma koopt bestaande aandelen. Het is niet de bedoeling dat nieuwe aandelen worden uitgegeven.</a:t>
            </a:r>
          </a:p>
          <a:p>
            <a:pPr lvl="1"/>
            <a:r>
              <a:rPr lang="nl-BE" sz="900" dirty="0"/>
              <a:t>Elke dag worden er gemiddeld 221.000 aandelen verhandeld van het WB AG aandeel. In totaal staan er 115,2 miljoen aandelen op de beurs van het WB AG aandeel.</a:t>
            </a:r>
          </a:p>
          <a:p>
            <a:pPr lvl="1"/>
            <a:r>
              <a:rPr lang="nl-BE" sz="900" dirty="0"/>
              <a:t>De aankopen voor het aandelenprogramma worden gespreid over een langere periode. Bovendien wordt het totaal aantal beleggingen in een tranche beperkt tot 13,5 miljoen EUR</a:t>
            </a:r>
          </a:p>
          <a:p>
            <a:pPr lvl="1"/>
            <a:r>
              <a:rPr lang="nl-BE" sz="900" dirty="0"/>
              <a:t>Dus bijgevolg is de kans bijzonder klein tot onbestaande dat door dit programma de koers zou stijgen.</a:t>
            </a:r>
          </a:p>
          <a:p>
            <a:endParaRPr lang="nl-BE" sz="1100" dirty="0"/>
          </a:p>
        </p:txBody>
      </p:sp>
      <p:sp>
        <p:nvSpPr>
          <p:cNvPr id="7" name="Content Placeholder 4">
            <a:extLst>
              <a:ext uri="{FF2B5EF4-FFF2-40B4-BE49-F238E27FC236}">
                <a16:creationId xmlns:a16="http://schemas.microsoft.com/office/drawing/2014/main" id="{27F8262E-3312-4C6A-802A-F7901D2C82DD}"/>
              </a:ext>
            </a:extLst>
          </p:cNvPr>
          <p:cNvSpPr txBox="1">
            <a:spLocks/>
          </p:cNvSpPr>
          <p:nvPr/>
        </p:nvSpPr>
        <p:spPr>
          <a:xfrm>
            <a:off x="4861933" y="1174712"/>
            <a:ext cx="3941000" cy="3382420"/>
          </a:xfrm>
          <a:prstGeom prst="rect">
            <a:avLst/>
          </a:prstGeom>
        </p:spPr>
        <p:txBody>
          <a:bodyPr vert="horz" lIns="0" tIns="0" rIns="0" bIns="0" rtlCol="0">
            <a:noAutofit/>
          </a:bodyPr>
          <a:lstStyle>
            <a:lvl1pPr marL="179388" indent="-179388" algn="l" defTabSz="685800" rtl="0" eaLnBrk="1" latinLnBrk="0" hangingPunct="1">
              <a:lnSpc>
                <a:spcPts val="1850"/>
              </a:lnSpc>
              <a:spcBef>
                <a:spcPts val="0"/>
              </a:spcBef>
              <a:buClr>
                <a:schemeClr val="tx2"/>
              </a:buClr>
              <a:buFont typeface=".AppleSystemUIFont" charset="-120"/>
              <a:buChar char="&gt;"/>
              <a:tabLst/>
              <a:defRPr sz="1600" kern="1200" baseline="0">
                <a:solidFill>
                  <a:schemeClr val="tx1"/>
                </a:solidFill>
                <a:latin typeface="+mn-lt"/>
                <a:ea typeface="Open Sans" charset="0"/>
                <a:cs typeface="Open Sans" charset="0"/>
              </a:defRPr>
            </a:lvl1pPr>
            <a:lvl2pPr marL="358775" indent="-179388" algn="l" defTabSz="685800" rtl="0" eaLnBrk="1" latinLnBrk="0" hangingPunct="1">
              <a:lnSpc>
                <a:spcPts val="1650"/>
              </a:lnSpc>
              <a:spcBef>
                <a:spcPts val="0"/>
              </a:spcBef>
              <a:buClr>
                <a:schemeClr val="tx2"/>
              </a:buClr>
              <a:buFont typeface=".AppleSystemUIFont" charset="-120"/>
              <a:buChar char="&gt;"/>
              <a:tabLst/>
              <a:defRPr sz="1400" kern="1200" baseline="0">
                <a:solidFill>
                  <a:schemeClr val="tx1"/>
                </a:solidFill>
                <a:latin typeface="+mn-lt"/>
                <a:ea typeface="Open Sans" charset="0"/>
                <a:cs typeface="Open Sans" charset="0"/>
              </a:defRPr>
            </a:lvl2pPr>
            <a:lvl3pPr marL="539750" indent="-179388" algn="l" defTabSz="685800" rtl="0" eaLnBrk="1" latinLnBrk="0" hangingPunct="1">
              <a:lnSpc>
                <a:spcPts val="1450"/>
              </a:lnSpc>
              <a:spcBef>
                <a:spcPts val="0"/>
              </a:spcBef>
              <a:buClr>
                <a:schemeClr val="tx2"/>
              </a:buClr>
              <a:buFont typeface=".AppleSystemUIFont" charset="-120"/>
              <a:buChar char="&gt;"/>
              <a:tabLst/>
              <a:defRPr sz="1200" kern="1200" baseline="0">
                <a:solidFill>
                  <a:schemeClr val="tx1"/>
                </a:solidFill>
                <a:latin typeface="+mn-lt"/>
                <a:ea typeface="Open Sans" charset="0"/>
                <a:cs typeface="Open Sans" charset="0"/>
              </a:defRPr>
            </a:lvl3pPr>
            <a:lvl4pPr marL="720000" indent="-180000" algn="l" defTabSz="685800" rtl="0" eaLnBrk="1" latinLnBrk="0" hangingPunct="1">
              <a:lnSpc>
                <a:spcPts val="1250"/>
              </a:lnSpc>
              <a:spcBef>
                <a:spcPts val="0"/>
              </a:spcBef>
              <a:buClr>
                <a:schemeClr val="tx2"/>
              </a:buClr>
              <a:buFont typeface=".AppleSystemUIFont" charset="-120"/>
              <a:buChar char="&gt;"/>
              <a:tabLst/>
              <a:defRPr sz="1000" kern="1200" baseline="0">
                <a:solidFill>
                  <a:schemeClr val="tx1"/>
                </a:solidFill>
                <a:latin typeface="+mn-lt"/>
                <a:ea typeface="Open Sans" charset="0"/>
                <a:cs typeface="Open Sans" charset="0"/>
              </a:defRPr>
            </a:lvl4pPr>
            <a:lvl5pPr marL="900000" indent="-180000" algn="l" defTabSz="685800" rtl="0" eaLnBrk="1" latinLnBrk="0" hangingPunct="1">
              <a:lnSpc>
                <a:spcPts val="1150"/>
              </a:lnSpc>
              <a:spcBef>
                <a:spcPts val="0"/>
              </a:spcBef>
              <a:buClr>
                <a:schemeClr val="tx2"/>
              </a:buClr>
              <a:buFont typeface=".AppleSystemUIFont" charset="-120"/>
              <a:buChar char="&gt;"/>
              <a:tabLst/>
              <a:defRPr sz="900" kern="1200" baseline="0">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BE" sz="1100" dirty="0">
                <a:solidFill>
                  <a:schemeClr val="accent6"/>
                </a:solidFill>
              </a:rPr>
              <a:t>Kan de stichting zelf failliet gaan of opgedoekt worden?</a:t>
            </a:r>
          </a:p>
          <a:p>
            <a:pPr lvl="1"/>
            <a:r>
              <a:rPr lang="nl-BE" sz="900" dirty="0"/>
              <a:t>De kans dat de stichting failliet gaat is bijzonder klein tot onbestaande. Maar zelfs bij een faillissement, blijft u eigenaar van het aandeel. Door een faillissement van de stichting, kan u uw aandelen niet kwijt raken.</a:t>
            </a:r>
          </a:p>
          <a:p>
            <a:pPr lvl="1"/>
            <a:r>
              <a:rPr lang="nl-BE" sz="900" dirty="0"/>
              <a:t>Hetzelfde geldt bij een liquidatie van de stichting.</a:t>
            </a:r>
          </a:p>
          <a:p>
            <a:pPr lvl="1"/>
            <a:endParaRPr lang="nl-BE" sz="900" dirty="0"/>
          </a:p>
          <a:p>
            <a:r>
              <a:rPr lang="nl-BE" sz="1100" dirty="0">
                <a:solidFill>
                  <a:schemeClr val="accent6"/>
                </a:solidFill>
              </a:rPr>
              <a:t>Wat gebeurt er als er een verschil is tussen het bedrag doorgegeven via Captin en het bedrag gestort op de effectenrekening </a:t>
            </a:r>
            <a:r>
              <a:rPr lang="nl-BE" sz="1100" dirty="0">
                <a:solidFill>
                  <a:schemeClr val="accent6"/>
                </a:solidFill>
                <a:highlight>
                  <a:srgbClr val="FFFFFF"/>
                </a:highlight>
              </a:rPr>
              <a:t>voor 5 april 2024 ?</a:t>
            </a:r>
          </a:p>
          <a:p>
            <a:pPr lvl="1"/>
            <a:r>
              <a:rPr lang="nl-BE" sz="900" dirty="0">
                <a:highlight>
                  <a:srgbClr val="FFFFFF"/>
                </a:highlight>
              </a:rPr>
              <a:t>Indien het bedrag doorgegeven via </a:t>
            </a:r>
            <a:r>
              <a:rPr lang="nl-BE" sz="900" dirty="0" err="1">
                <a:highlight>
                  <a:srgbClr val="FFFFFF"/>
                </a:highlight>
              </a:rPr>
              <a:t>Captin</a:t>
            </a:r>
            <a:r>
              <a:rPr lang="nl-BE" sz="900" dirty="0">
                <a:highlight>
                  <a:srgbClr val="FFFFFF"/>
                </a:highlight>
              </a:rPr>
              <a:t> </a:t>
            </a:r>
            <a:r>
              <a:rPr lang="nl-BE" sz="900" dirty="0"/>
              <a:t>&gt; gestorte bedrag: enkel het gestorte bedrag zal gebruikt worden om aandelen te kopen.</a:t>
            </a:r>
          </a:p>
          <a:p>
            <a:pPr lvl="1"/>
            <a:r>
              <a:rPr lang="nl-BE" sz="900" dirty="0"/>
              <a:t>Indien het bedrag doorgegeven via </a:t>
            </a:r>
            <a:r>
              <a:rPr lang="nl-BE" sz="900" dirty="0" err="1"/>
              <a:t>Captin</a:t>
            </a:r>
            <a:r>
              <a:rPr lang="nl-BE" sz="900" dirty="0"/>
              <a:t> &lt; gestorte bedrag: het bedrag doorgegeven via </a:t>
            </a:r>
            <a:r>
              <a:rPr lang="nl-BE" sz="900" dirty="0" err="1"/>
              <a:t>Captin</a:t>
            </a:r>
            <a:r>
              <a:rPr lang="nl-BE" sz="900" dirty="0"/>
              <a:t> zal gebruikt worden om aandelen te kopen. Het overschot wordt terugbetaald naar je persoonlijke bankrekening.</a:t>
            </a:r>
          </a:p>
          <a:p>
            <a:pPr lvl="1"/>
            <a:endParaRPr lang="nl-BE" sz="900" dirty="0"/>
          </a:p>
        </p:txBody>
      </p:sp>
      <p:cxnSp>
        <p:nvCxnSpPr>
          <p:cNvPr id="8" name="Straight Connector 7">
            <a:extLst>
              <a:ext uri="{FF2B5EF4-FFF2-40B4-BE49-F238E27FC236}">
                <a16:creationId xmlns:a16="http://schemas.microsoft.com/office/drawing/2014/main" id="{E12E097E-7899-4FCB-9FA2-051AFBA08B13}"/>
              </a:ext>
            </a:extLst>
          </p:cNvPr>
          <p:cNvCxnSpPr/>
          <p:nvPr/>
        </p:nvCxnSpPr>
        <p:spPr>
          <a:xfrm>
            <a:off x="4661210" y="1077951"/>
            <a:ext cx="0" cy="37341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48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223-98EE-44FB-88D8-923260A20B7D}"/>
              </a:ext>
            </a:extLst>
          </p:cNvPr>
          <p:cNvSpPr>
            <a:spLocks noGrp="1"/>
          </p:cNvSpPr>
          <p:nvPr>
            <p:ph type="title"/>
          </p:nvPr>
        </p:nvSpPr>
        <p:spPr/>
        <p:txBody>
          <a:bodyPr/>
          <a:lstStyle/>
          <a:p>
            <a:r>
              <a:rPr lang="nl-BE" dirty="0"/>
              <a:t>Veel gestelde vragen (4/4)</a:t>
            </a:r>
          </a:p>
        </p:txBody>
      </p:sp>
      <p:sp>
        <p:nvSpPr>
          <p:cNvPr id="3" name="Date Placeholder 2">
            <a:extLst>
              <a:ext uri="{FF2B5EF4-FFF2-40B4-BE49-F238E27FC236}">
                <a16:creationId xmlns:a16="http://schemas.microsoft.com/office/drawing/2014/main" id="{1D651C48-C4EE-40DD-8C10-60786DB05E46}"/>
              </a:ext>
            </a:extLst>
          </p:cNvPr>
          <p:cNvSpPr>
            <a:spLocks noGrp="1"/>
          </p:cNvSpPr>
          <p:nvPr>
            <p:ph type="dt" sz="half" idx="10"/>
          </p:nvPr>
        </p:nvSpPr>
        <p:spPr/>
        <p:txBody>
          <a:bodyPr/>
          <a:lstStyle/>
          <a:p>
            <a:fld id="{71D48851-2408-4243-B4C2-70C6CE8A21F3}" type="datetime1">
              <a:rPr lang="nl-BE" smtClean="0"/>
              <a:t>21/02/2024</a:t>
            </a:fld>
            <a:endParaRPr lang="de-DE"/>
          </a:p>
        </p:txBody>
      </p:sp>
      <p:sp>
        <p:nvSpPr>
          <p:cNvPr id="4" name="Slide Number Placeholder 3">
            <a:extLst>
              <a:ext uri="{FF2B5EF4-FFF2-40B4-BE49-F238E27FC236}">
                <a16:creationId xmlns:a16="http://schemas.microsoft.com/office/drawing/2014/main" id="{843BEBFC-3710-4338-B0C1-85FF15F1D816}"/>
              </a:ext>
            </a:extLst>
          </p:cNvPr>
          <p:cNvSpPr>
            <a:spLocks noGrp="1"/>
          </p:cNvSpPr>
          <p:nvPr>
            <p:ph type="sldNum" sz="quarter" idx="11"/>
          </p:nvPr>
        </p:nvSpPr>
        <p:spPr/>
        <p:txBody>
          <a:bodyPr/>
          <a:lstStyle/>
          <a:p>
            <a:fld id="{B60C4007-1C36-BD4C-B7E8-11061F6EFA14}" type="slidenum">
              <a:rPr lang="de-DE" smtClean="0"/>
              <a:pPr/>
              <a:t>5</a:t>
            </a:fld>
            <a:endParaRPr lang="de-DE"/>
          </a:p>
        </p:txBody>
      </p:sp>
      <p:sp>
        <p:nvSpPr>
          <p:cNvPr id="5" name="Content Placeholder 4">
            <a:extLst>
              <a:ext uri="{FF2B5EF4-FFF2-40B4-BE49-F238E27FC236}">
                <a16:creationId xmlns:a16="http://schemas.microsoft.com/office/drawing/2014/main" id="{106FCACB-71C9-4DEA-B333-779AE562A61D}"/>
              </a:ext>
            </a:extLst>
          </p:cNvPr>
          <p:cNvSpPr>
            <a:spLocks noGrp="1"/>
          </p:cNvSpPr>
          <p:nvPr>
            <p:ph sz="half" idx="1"/>
          </p:nvPr>
        </p:nvSpPr>
        <p:spPr>
          <a:xfrm>
            <a:off x="270068" y="992184"/>
            <a:ext cx="4190419" cy="3564948"/>
          </a:xfrm>
        </p:spPr>
        <p:txBody>
          <a:bodyPr/>
          <a:lstStyle/>
          <a:p>
            <a:r>
              <a:rPr lang="nl-BE" sz="1100" dirty="0">
                <a:solidFill>
                  <a:schemeClr val="accent6"/>
                </a:solidFill>
              </a:rPr>
              <a:t>Wat dien je in te vullen op de </a:t>
            </a:r>
            <a:r>
              <a:rPr lang="nl-BE" sz="1100" dirty="0" err="1">
                <a:solidFill>
                  <a:schemeClr val="accent6"/>
                </a:solidFill>
              </a:rPr>
              <a:t>belastingsaangifte</a:t>
            </a:r>
            <a:r>
              <a:rPr lang="nl-BE" sz="1100" dirty="0">
                <a:solidFill>
                  <a:schemeClr val="accent6"/>
                </a:solidFill>
              </a:rPr>
              <a:t> om de roerende voorheffing te kunnen recupereren?</a:t>
            </a:r>
          </a:p>
          <a:p>
            <a:pPr lvl="1"/>
            <a:r>
              <a:rPr lang="nl-BE" sz="900" dirty="0"/>
              <a:t>Je dient de roerende voorheffing die je wenst te recupereren in te vullen in de onderstaande velden</a:t>
            </a:r>
          </a:p>
          <a:p>
            <a:pPr lvl="1"/>
            <a:r>
              <a:rPr lang="nl-BE" sz="800" i="1" dirty="0"/>
              <a:t>“U kunt maar roerende voorheffing verrekenen voor een maximum van 800 euro (</a:t>
            </a:r>
            <a:r>
              <a:rPr lang="nl-BE" sz="800" i="1" dirty="0">
                <a:highlight>
                  <a:srgbClr val="FFFFFF"/>
                </a:highlight>
              </a:rPr>
              <a:t>aanslagjaar 2024, inkomsten 2023) aan dividenden. Aangezien het maximumtarief van de roerende voorheffing 30 % is, kunt u dus </a:t>
            </a:r>
            <a:r>
              <a:rPr lang="nl-BE" sz="800" i="1" dirty="0"/>
              <a:t>maximum 240 euro ingehouden roerende voorheffing recupereren (800 euro x 30 %).  U kiest dus best voor de vrijstelling van de dividenden waarop het hoogste tarief van de roerende voorheffing toegepast is.” </a:t>
            </a:r>
            <a:r>
              <a:rPr lang="nl-BE" sz="800" dirty="0"/>
              <a:t>Dit bedrag van 800 EUR wordt elk jaar geïndexeerd. </a:t>
            </a:r>
            <a:r>
              <a:rPr lang="nl-BE" sz="700" u="sng" dirty="0">
                <a:solidFill>
                  <a:srgbClr val="0000FF"/>
                </a:solidFill>
              </a:rPr>
              <a:t>https://financien.belgium.be/nl/particulieren/belastingvoordelen/vrijstelling-dividenden#q3</a:t>
            </a:r>
          </a:p>
          <a:p>
            <a:pPr lvl="1"/>
            <a:endParaRPr lang="nl-BE" sz="900" dirty="0">
              <a:solidFill>
                <a:schemeClr val="accent6"/>
              </a:solidFill>
            </a:endParaRPr>
          </a:p>
          <a:p>
            <a:pPr lvl="1"/>
            <a:endParaRPr lang="nl-BE" sz="900" dirty="0">
              <a:solidFill>
                <a:schemeClr val="accent6"/>
              </a:solidFill>
            </a:endParaRPr>
          </a:p>
          <a:p>
            <a:endParaRPr lang="nl-BE" sz="1100" dirty="0"/>
          </a:p>
        </p:txBody>
      </p:sp>
      <p:sp>
        <p:nvSpPr>
          <p:cNvPr id="7" name="Content Placeholder 4">
            <a:extLst>
              <a:ext uri="{FF2B5EF4-FFF2-40B4-BE49-F238E27FC236}">
                <a16:creationId xmlns:a16="http://schemas.microsoft.com/office/drawing/2014/main" id="{27F8262E-3312-4C6A-802A-F7901D2C82DD}"/>
              </a:ext>
            </a:extLst>
          </p:cNvPr>
          <p:cNvSpPr txBox="1">
            <a:spLocks/>
          </p:cNvSpPr>
          <p:nvPr/>
        </p:nvSpPr>
        <p:spPr>
          <a:xfrm>
            <a:off x="4761571" y="992184"/>
            <a:ext cx="4166528" cy="3734136"/>
          </a:xfrm>
          <a:prstGeom prst="rect">
            <a:avLst/>
          </a:prstGeom>
        </p:spPr>
        <p:txBody>
          <a:bodyPr vert="horz" lIns="0" tIns="0" rIns="0" bIns="0" rtlCol="0">
            <a:noAutofit/>
          </a:bodyPr>
          <a:lstStyle>
            <a:lvl1pPr marL="179388" indent="-179388" algn="l" defTabSz="685800" rtl="0" eaLnBrk="1" latinLnBrk="0" hangingPunct="1">
              <a:lnSpc>
                <a:spcPts val="1850"/>
              </a:lnSpc>
              <a:spcBef>
                <a:spcPts val="0"/>
              </a:spcBef>
              <a:buClr>
                <a:schemeClr val="tx2"/>
              </a:buClr>
              <a:buFont typeface=".AppleSystemUIFont" charset="-120"/>
              <a:buChar char="&gt;"/>
              <a:tabLst/>
              <a:defRPr sz="1600" kern="1200" baseline="0">
                <a:solidFill>
                  <a:schemeClr val="tx1"/>
                </a:solidFill>
                <a:latin typeface="+mn-lt"/>
                <a:ea typeface="Open Sans" charset="0"/>
                <a:cs typeface="Open Sans" charset="0"/>
              </a:defRPr>
            </a:lvl1pPr>
            <a:lvl2pPr marL="358775" indent="-179388" algn="l" defTabSz="685800" rtl="0" eaLnBrk="1" latinLnBrk="0" hangingPunct="1">
              <a:lnSpc>
                <a:spcPts val="1650"/>
              </a:lnSpc>
              <a:spcBef>
                <a:spcPts val="0"/>
              </a:spcBef>
              <a:buClr>
                <a:schemeClr val="tx2"/>
              </a:buClr>
              <a:buFont typeface=".AppleSystemUIFont" charset="-120"/>
              <a:buChar char="&gt;"/>
              <a:tabLst/>
              <a:defRPr sz="1400" kern="1200" baseline="0">
                <a:solidFill>
                  <a:schemeClr val="tx1"/>
                </a:solidFill>
                <a:latin typeface="+mn-lt"/>
                <a:ea typeface="Open Sans" charset="0"/>
                <a:cs typeface="Open Sans" charset="0"/>
              </a:defRPr>
            </a:lvl2pPr>
            <a:lvl3pPr marL="539750" indent="-179388" algn="l" defTabSz="685800" rtl="0" eaLnBrk="1" latinLnBrk="0" hangingPunct="1">
              <a:lnSpc>
                <a:spcPts val="1450"/>
              </a:lnSpc>
              <a:spcBef>
                <a:spcPts val="0"/>
              </a:spcBef>
              <a:buClr>
                <a:schemeClr val="tx2"/>
              </a:buClr>
              <a:buFont typeface=".AppleSystemUIFont" charset="-120"/>
              <a:buChar char="&gt;"/>
              <a:tabLst/>
              <a:defRPr sz="1200" kern="1200" baseline="0">
                <a:solidFill>
                  <a:schemeClr val="tx1"/>
                </a:solidFill>
                <a:latin typeface="+mn-lt"/>
                <a:ea typeface="Open Sans" charset="0"/>
                <a:cs typeface="Open Sans" charset="0"/>
              </a:defRPr>
            </a:lvl3pPr>
            <a:lvl4pPr marL="720000" indent="-180000" algn="l" defTabSz="685800" rtl="0" eaLnBrk="1" latinLnBrk="0" hangingPunct="1">
              <a:lnSpc>
                <a:spcPts val="1250"/>
              </a:lnSpc>
              <a:spcBef>
                <a:spcPts val="0"/>
              </a:spcBef>
              <a:buClr>
                <a:schemeClr val="tx2"/>
              </a:buClr>
              <a:buFont typeface=".AppleSystemUIFont" charset="-120"/>
              <a:buChar char="&gt;"/>
              <a:tabLst/>
              <a:defRPr sz="1000" kern="1200" baseline="0">
                <a:solidFill>
                  <a:schemeClr val="tx1"/>
                </a:solidFill>
                <a:latin typeface="+mn-lt"/>
                <a:ea typeface="Open Sans" charset="0"/>
                <a:cs typeface="Open Sans" charset="0"/>
              </a:defRPr>
            </a:lvl4pPr>
            <a:lvl5pPr marL="900000" indent="-180000" algn="l" defTabSz="685800" rtl="0" eaLnBrk="1" latinLnBrk="0" hangingPunct="1">
              <a:lnSpc>
                <a:spcPts val="1150"/>
              </a:lnSpc>
              <a:spcBef>
                <a:spcPts val="0"/>
              </a:spcBef>
              <a:buClr>
                <a:schemeClr val="tx2"/>
              </a:buClr>
              <a:buFont typeface=".AppleSystemUIFont" charset="-120"/>
              <a:buChar char="&gt;"/>
              <a:tabLst/>
              <a:defRPr sz="900" kern="1200" baseline="0">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BE" sz="1100" dirty="0">
                <a:solidFill>
                  <a:schemeClr val="accent6"/>
                </a:solidFill>
              </a:rPr>
              <a:t>Gezien hier gewerkt wordt met een stichting, kunnen we dan nog steeds de roerende voorheffing recupereren?</a:t>
            </a:r>
          </a:p>
          <a:p>
            <a:pPr lvl="1"/>
            <a:r>
              <a:rPr lang="nl-BE" sz="900" dirty="0"/>
              <a:t>Het is niet de stichting die het dividend uitkeert. Het dividend wordt rechtstreeks van Wienerberger AG aan de werknemer-aandeelhouder gestort via de effectenrekening.</a:t>
            </a:r>
          </a:p>
          <a:p>
            <a:pPr lvl="1"/>
            <a:endParaRPr lang="nl-BE" sz="900" dirty="0"/>
          </a:p>
          <a:p>
            <a:r>
              <a:rPr lang="nl-BE" sz="1100" dirty="0">
                <a:solidFill>
                  <a:srgbClr val="DB1923"/>
                </a:solidFill>
              </a:rPr>
              <a:t>Kan dit aandelenprogramma dan opgenomen worden in een eventueel cafetariaplan?</a:t>
            </a:r>
          </a:p>
          <a:p>
            <a:pPr lvl="1"/>
            <a:r>
              <a:rPr lang="nl-BE" sz="900" dirty="0"/>
              <a:t>Dit is niet aan de orde.</a:t>
            </a:r>
          </a:p>
          <a:p>
            <a:pPr lvl="1"/>
            <a:r>
              <a:rPr lang="nl-BE" sz="900" dirty="0"/>
              <a:t>Wij wensen een strikt onderscheid te bewaren tussen verloningselementen en deze voordelige manier van beleggen.</a:t>
            </a:r>
          </a:p>
          <a:p>
            <a:pPr lvl="1"/>
            <a:endParaRPr lang="nl-BE" sz="900" dirty="0"/>
          </a:p>
          <a:p>
            <a:pPr lvl="1"/>
            <a:endParaRPr lang="nl-BE" sz="900" dirty="0"/>
          </a:p>
        </p:txBody>
      </p:sp>
      <p:cxnSp>
        <p:nvCxnSpPr>
          <p:cNvPr id="8" name="Straight Connector 7">
            <a:extLst>
              <a:ext uri="{FF2B5EF4-FFF2-40B4-BE49-F238E27FC236}">
                <a16:creationId xmlns:a16="http://schemas.microsoft.com/office/drawing/2014/main" id="{E12E097E-7899-4FCB-9FA2-051AFBA08B13}"/>
              </a:ext>
            </a:extLst>
          </p:cNvPr>
          <p:cNvCxnSpPr/>
          <p:nvPr/>
        </p:nvCxnSpPr>
        <p:spPr>
          <a:xfrm>
            <a:off x="4661210" y="1077951"/>
            <a:ext cx="0" cy="3734137"/>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96F3367-688F-471A-AA4C-2D8D99E3B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48" y="3646156"/>
            <a:ext cx="3604300" cy="116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7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082FDD-9104-436F-8EFE-EEA30B0C1CDE}"/>
              </a:ext>
            </a:extLst>
          </p:cNvPr>
          <p:cNvSpPr>
            <a:spLocks noGrp="1"/>
          </p:cNvSpPr>
          <p:nvPr>
            <p:ph type="dt" sz="half" idx="10"/>
          </p:nvPr>
        </p:nvSpPr>
        <p:spPr/>
        <p:txBody>
          <a:bodyPr/>
          <a:lstStyle/>
          <a:p>
            <a:fld id="{71D48851-2408-4243-B4C2-70C6CE8A21F3}" type="datetime1">
              <a:rPr lang="nl-BE" smtClean="0"/>
              <a:t>21/02/2024</a:t>
            </a:fld>
            <a:endParaRPr lang="de-DE"/>
          </a:p>
        </p:txBody>
      </p:sp>
      <p:sp>
        <p:nvSpPr>
          <p:cNvPr id="4" name="Slide Number Placeholder 3">
            <a:extLst>
              <a:ext uri="{FF2B5EF4-FFF2-40B4-BE49-F238E27FC236}">
                <a16:creationId xmlns:a16="http://schemas.microsoft.com/office/drawing/2014/main" id="{4EFCDE80-5268-4161-B4D7-D0D9F14171CD}"/>
              </a:ext>
            </a:extLst>
          </p:cNvPr>
          <p:cNvSpPr>
            <a:spLocks noGrp="1"/>
          </p:cNvSpPr>
          <p:nvPr>
            <p:ph type="sldNum" sz="quarter" idx="12"/>
          </p:nvPr>
        </p:nvSpPr>
        <p:spPr/>
        <p:txBody>
          <a:bodyPr/>
          <a:lstStyle/>
          <a:p>
            <a:fld id="{B60C4007-1C36-BD4C-B7E8-11061F6EFA14}" type="slidenum">
              <a:rPr lang="de-DE" dirty="0" smtClean="0"/>
              <a:pPr/>
              <a:t>6</a:t>
            </a:fld>
            <a:endParaRPr lang="de-DE"/>
          </a:p>
        </p:txBody>
      </p:sp>
      <p:sp>
        <p:nvSpPr>
          <p:cNvPr id="25" name="Text Placeholder 24">
            <a:extLst>
              <a:ext uri="{FF2B5EF4-FFF2-40B4-BE49-F238E27FC236}">
                <a16:creationId xmlns:a16="http://schemas.microsoft.com/office/drawing/2014/main" id="{3096E1C7-F44A-4CE7-843A-7D987C17B6A9}"/>
              </a:ext>
            </a:extLst>
          </p:cNvPr>
          <p:cNvSpPr>
            <a:spLocks noGrp="1"/>
          </p:cNvSpPr>
          <p:nvPr>
            <p:ph type="body" sz="quarter" idx="4294967295"/>
          </p:nvPr>
        </p:nvSpPr>
        <p:spPr>
          <a:xfrm>
            <a:off x="215899" y="3333750"/>
            <a:ext cx="4489915" cy="1220788"/>
          </a:xfrm>
        </p:spPr>
        <p:txBody>
          <a:bodyPr/>
          <a:lstStyle/>
          <a:p>
            <a:pPr marL="0" indent="0">
              <a:buNone/>
            </a:pPr>
            <a:r>
              <a:rPr lang="nl-BE" b="1">
                <a:ea typeface="+mn-lt"/>
                <a:cs typeface="+mn-lt"/>
                <a:hlinkClick r:id="rId2">
                  <a:extLst>
                    <a:ext uri="{A12FA001-AC4F-418D-AE19-62706E023703}">
                      <ahyp:hlinkClr xmlns:ahyp="http://schemas.microsoft.com/office/drawing/2018/hyperlinkcolor" val="tx"/>
                    </a:ext>
                  </a:extLst>
                </a:hlinkClick>
              </a:rPr>
              <a:t>Vragen?</a:t>
            </a:r>
            <a:endParaRPr lang="nl-BE" b="1" dirty="0">
              <a:ea typeface="+mn-lt"/>
              <a:cs typeface="+mn-lt"/>
              <a:hlinkClick r:id="rId2">
                <a:extLst>
                  <a:ext uri="{A12FA001-AC4F-418D-AE19-62706E023703}">
                    <ahyp:hlinkClr xmlns:ahyp="http://schemas.microsoft.com/office/drawing/2018/hyperlinkcolor" val="tx"/>
                  </a:ext>
                </a:extLst>
              </a:hlinkClick>
            </a:endParaRPr>
          </a:p>
          <a:p>
            <a:r>
              <a:rPr lang="nl-BE" sz="1050" dirty="0">
                <a:ea typeface="+mn-lt"/>
                <a:cs typeface="+mn-lt"/>
                <a:hlinkClick r:id="rId2">
                  <a:extLst>
                    <a:ext uri="{A12FA001-AC4F-418D-AE19-62706E023703}">
                      <ahyp:hlinkClr xmlns:ahyp="http://schemas.microsoft.com/office/drawing/2018/hyperlinkcolor" val="tx"/>
                    </a:ext>
                  </a:extLst>
                </a:hlinkClick>
              </a:rPr>
              <a:t>Stuur een berichtje naar: </a:t>
            </a:r>
            <a:r>
              <a:rPr lang="nl-BE" sz="1050" u="sng" dirty="0">
                <a:solidFill>
                  <a:srgbClr val="0000FF"/>
                </a:solidFill>
                <a:ea typeface="+mn-lt"/>
                <a:cs typeface="+mn-lt"/>
                <a:hlinkClick r:id="rId2">
                  <a:extLst>
                    <a:ext uri="{A12FA001-AC4F-418D-AE19-62706E023703}">
                      <ahyp:hlinkClr xmlns:ahyp="http://schemas.microsoft.com/office/drawing/2018/hyperlinkcolor" val="tx"/>
                    </a:ext>
                  </a:extLst>
                </a:hlinkClick>
              </a:rPr>
              <a:t>weshare.belgium@wienerberger.com</a:t>
            </a:r>
            <a:endParaRPr lang="nl-BE" sz="1050" u="sng" dirty="0">
              <a:solidFill>
                <a:srgbClr val="0000FF"/>
              </a:solidFill>
              <a:ea typeface="+mn-lt"/>
              <a:cs typeface="+mn-lt"/>
            </a:endParaRPr>
          </a:p>
          <a:p>
            <a:r>
              <a:rPr lang="nl-BE" sz="1050" dirty="0">
                <a:ea typeface="+mn-lt"/>
                <a:cs typeface="+mn-lt"/>
              </a:rPr>
              <a:t>Of ga langs bij je HR business partner (personeelsverantwoordelijke)</a:t>
            </a:r>
            <a:endParaRPr lang="nl-BE" dirty="0"/>
          </a:p>
        </p:txBody>
      </p:sp>
      <p:pic>
        <p:nvPicPr>
          <p:cNvPr id="28" name="Picture 27">
            <a:extLst>
              <a:ext uri="{FF2B5EF4-FFF2-40B4-BE49-F238E27FC236}">
                <a16:creationId xmlns:a16="http://schemas.microsoft.com/office/drawing/2014/main" id="{ED98ABA6-2D05-4916-A776-39156DD6A210}"/>
              </a:ext>
            </a:extLst>
          </p:cNvPr>
          <p:cNvPicPr>
            <a:picLocks noChangeAspect="1"/>
          </p:cNvPicPr>
          <p:nvPr/>
        </p:nvPicPr>
        <p:blipFill>
          <a:blip r:embed="rId3"/>
          <a:stretch>
            <a:fillRect/>
          </a:stretch>
        </p:blipFill>
        <p:spPr>
          <a:xfrm>
            <a:off x="6241374" y="3927798"/>
            <a:ext cx="2602057" cy="527605"/>
          </a:xfrm>
          <a:prstGeom prst="rect">
            <a:avLst/>
          </a:prstGeom>
        </p:spPr>
      </p:pic>
      <p:pic>
        <p:nvPicPr>
          <p:cNvPr id="31" name="Picture 30">
            <a:extLst>
              <a:ext uri="{FF2B5EF4-FFF2-40B4-BE49-F238E27FC236}">
                <a16:creationId xmlns:a16="http://schemas.microsoft.com/office/drawing/2014/main" id="{E6C1FFCE-0B5F-40DF-B8DE-FFD450ADE470}"/>
              </a:ext>
            </a:extLst>
          </p:cNvPr>
          <p:cNvPicPr>
            <a:picLocks noChangeAspect="1"/>
          </p:cNvPicPr>
          <p:nvPr/>
        </p:nvPicPr>
        <p:blipFill>
          <a:blip r:embed="rId4"/>
          <a:stretch>
            <a:fillRect/>
          </a:stretch>
        </p:blipFill>
        <p:spPr>
          <a:xfrm>
            <a:off x="5943958" y="2322444"/>
            <a:ext cx="2984142" cy="1776275"/>
          </a:xfrm>
          <a:prstGeom prst="rect">
            <a:avLst/>
          </a:prstGeom>
          <a:ln>
            <a:noFill/>
          </a:ln>
          <a:effectLst>
            <a:softEdge rad="112500"/>
          </a:effectLst>
        </p:spPr>
      </p:pic>
      <p:grpSp>
        <p:nvGrpSpPr>
          <p:cNvPr id="24" name="Groep 23">
            <a:extLst>
              <a:ext uri="{FF2B5EF4-FFF2-40B4-BE49-F238E27FC236}">
                <a16:creationId xmlns:a16="http://schemas.microsoft.com/office/drawing/2014/main" id="{FD0F536A-72F7-47D9-BAF2-8A7A47AF7AFC}"/>
              </a:ext>
            </a:extLst>
          </p:cNvPr>
          <p:cNvGrpSpPr/>
          <p:nvPr/>
        </p:nvGrpSpPr>
        <p:grpSpPr>
          <a:xfrm>
            <a:off x="60959" y="1159727"/>
            <a:ext cx="9072000" cy="801719"/>
            <a:chOff x="624041" y="923686"/>
            <a:chExt cx="11567959" cy="801719"/>
          </a:xfrm>
        </p:grpSpPr>
        <p:pic>
          <p:nvPicPr>
            <p:cNvPr id="26" name="Picture 3">
              <a:extLst>
                <a:ext uri="{FF2B5EF4-FFF2-40B4-BE49-F238E27FC236}">
                  <a16:creationId xmlns:a16="http://schemas.microsoft.com/office/drawing/2014/main" id="{AF2E3ABB-FB79-4AFF-B3FF-9376C4F94484}"/>
                </a:ext>
              </a:extLst>
            </p:cNvPr>
            <p:cNvPicPr>
              <a:picLocks noChangeAspect="1"/>
            </p:cNvPicPr>
            <p:nvPr/>
          </p:nvPicPr>
          <p:blipFill rotWithShape="1">
            <a:blip r:embed="rId5"/>
            <a:srcRect l="27014" t="63151" b="13545"/>
            <a:stretch/>
          </p:blipFill>
          <p:spPr>
            <a:xfrm>
              <a:off x="3372465" y="923686"/>
              <a:ext cx="8819535" cy="801719"/>
            </a:xfrm>
            <a:prstGeom prst="rect">
              <a:avLst/>
            </a:prstGeom>
          </p:spPr>
        </p:pic>
        <p:pic>
          <p:nvPicPr>
            <p:cNvPr id="27" name="Afbeelding 26" descr="Afbeelding met tekst&#10;&#10;Automatisch gegenereerde beschrijving">
              <a:extLst>
                <a:ext uri="{FF2B5EF4-FFF2-40B4-BE49-F238E27FC236}">
                  <a16:creationId xmlns:a16="http://schemas.microsoft.com/office/drawing/2014/main" id="{0676DD89-D17C-4E34-BA43-53F4B988EC1A}"/>
                </a:ext>
              </a:extLst>
            </p:cNvPr>
            <p:cNvPicPr>
              <a:picLocks noChangeAspect="1"/>
            </p:cNvPicPr>
            <p:nvPr/>
          </p:nvPicPr>
          <p:blipFill rotWithShape="1">
            <a:blip r:embed="rId6">
              <a:extLst>
                <a:ext uri="{28A0092B-C50C-407E-A947-70E740481C1C}">
                  <a14:useLocalDpi xmlns:a14="http://schemas.microsoft.com/office/drawing/2010/main" val="0"/>
                </a:ext>
              </a:extLst>
            </a:blip>
            <a:srcRect t="24650" b="26142"/>
            <a:stretch/>
          </p:blipFill>
          <p:spPr>
            <a:xfrm>
              <a:off x="624041" y="1029577"/>
              <a:ext cx="2499184" cy="589935"/>
            </a:xfrm>
            <a:prstGeom prst="rect">
              <a:avLst/>
            </a:prstGeom>
          </p:spPr>
        </p:pic>
      </p:grpSp>
    </p:spTree>
    <p:extLst>
      <p:ext uri="{BB962C8B-B14F-4D97-AF65-F5344CB8AC3E}">
        <p14:creationId xmlns:p14="http://schemas.microsoft.com/office/powerpoint/2010/main" val="163501085"/>
      </p:ext>
    </p:extLst>
  </p:cSld>
  <p:clrMapOvr>
    <a:masterClrMapping/>
  </p:clrMapOvr>
</p:sld>
</file>

<file path=ppt/theme/theme1.xml><?xml version="1.0" encoding="utf-8"?>
<a:theme xmlns:a="http://schemas.openxmlformats.org/drawingml/2006/main" name="01_Wienerberger AG PPT Master 16-9 202001">
  <a:themeElements>
    <a:clrScheme name="wienerberger ppt colours01">
      <a:dk1>
        <a:srgbClr val="000000"/>
      </a:dk1>
      <a:lt1>
        <a:srgbClr val="FFFFFF"/>
      </a:lt1>
      <a:dk2>
        <a:srgbClr val="DB1923"/>
      </a:dk2>
      <a:lt2>
        <a:srgbClr val="ECEDED"/>
      </a:lt2>
      <a:accent1>
        <a:srgbClr val="C2C1CA"/>
      </a:accent1>
      <a:accent2>
        <a:srgbClr val="8A8896"/>
      </a:accent2>
      <a:accent3>
        <a:srgbClr val="585461"/>
      </a:accent3>
      <a:accent4>
        <a:srgbClr val="F7CAA6"/>
      </a:accent4>
      <a:accent5>
        <a:srgbClr val="DD9D8B"/>
      </a:accent5>
      <a:accent6>
        <a:srgbClr val="DB1923"/>
      </a:accent6>
      <a:hlink>
        <a:srgbClr val="DB1923"/>
      </a:hlink>
      <a:folHlink>
        <a:srgbClr val="C2C1CA"/>
      </a:folHlink>
    </a:clrScheme>
    <a:fontScheme name="WB">
      <a:majorFont>
        <a:latin typeface="Open Sans"/>
        <a:ea typeface=""/>
        <a:cs typeface=""/>
      </a:majorFont>
      <a:minorFont>
        <a:latin typeface="Open Sans"/>
        <a:ea typeface=""/>
        <a:cs typeface=""/>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_Wienerberger AG PPT Master_16-9_EN_2020.potx" id="{B585ED46-46C9-415E-9685-8D68A01185B3}" vid="{6DD64820-593B-4B13-942F-C5BC09F9C03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2EFD5A27551B4AAACAF1145BBAC898" ma:contentTypeVersion="9" ma:contentTypeDescription="Een nieuw document maken." ma:contentTypeScope="" ma:versionID="5bf7ca4a3dbbabe4dd82d610e7a8450b">
  <xsd:schema xmlns:xsd="http://www.w3.org/2001/XMLSchema" xmlns:xs="http://www.w3.org/2001/XMLSchema" xmlns:p="http://schemas.microsoft.com/office/2006/metadata/properties" xmlns:ns2="b8256930-0332-48f0-a06a-a965d9a30411" targetNamespace="http://schemas.microsoft.com/office/2006/metadata/properties" ma:root="true" ma:fieldsID="bf8287cc47b2ffb361b96c21d4208c4d" ns2:_="">
    <xsd:import namespace="b8256930-0332-48f0-a06a-a965d9a304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56930-0332-48f0-a06a-a965d9a304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52CD76-267D-41DE-A9B6-85B11B95C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56930-0332-48f0-a06a-a965d9a304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60F92-1040-417E-8FFC-576DCD175C38}">
  <ds:schemaRefs>
    <ds:schemaRef ds:uri="http://schemas.microsoft.com/sharepoint/v3/contenttype/forms"/>
  </ds:schemaRefs>
</ds:datastoreItem>
</file>

<file path=customXml/itemProps3.xml><?xml version="1.0" encoding="utf-8"?>
<ds:datastoreItem xmlns:ds="http://schemas.openxmlformats.org/officeDocument/2006/customXml" ds:itemID="{4C7DE758-E3E1-4043-91C7-DEDC54D4C2EF}">
  <ds:schemaRefs>
    <ds:schemaRef ds:uri="http://purl.org/dc/terms/"/>
    <ds:schemaRef ds:uri="b8256930-0332-48f0-a06a-a965d9a3041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01_Wienerberger AG PPT Master_16-9_EN_2020</Template>
  <TotalTime>0</TotalTime>
  <Words>1057</Words>
  <Application>Microsoft Office PowerPoint</Application>
  <PresentationFormat>Diavoorstelling (16:9)</PresentationFormat>
  <Paragraphs>76</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.AppleSystemUIFont</vt:lpstr>
      <vt:lpstr>Arial</vt:lpstr>
      <vt:lpstr>Open Sans</vt:lpstr>
      <vt:lpstr>Open Sans Regular</vt:lpstr>
      <vt:lpstr>01_Wienerberger AG PPT Master 16-9 202001</vt:lpstr>
      <vt:lpstr>Wienerberger Aandelenprogramma</vt:lpstr>
      <vt:lpstr>Veel gestelde vragen (1/4)</vt:lpstr>
      <vt:lpstr>Veel gestelde vragen (2/4)</vt:lpstr>
      <vt:lpstr>Veel gestelde vragen (3/4)</vt:lpstr>
      <vt:lpstr>Veel gestelde vragen (4/4)</vt:lpstr>
      <vt:lpstr>PowerPoint-presentatie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Wienerberger Aandelenprogramma</dc:title>
  <dc:creator>Joeri Goethals</dc:creator>
  <cp:lastModifiedBy>Inge Bostyn</cp:lastModifiedBy>
  <cp:revision>15</cp:revision>
  <cp:lastPrinted>2019-12-12T17:18:06Z</cp:lastPrinted>
  <dcterms:created xsi:type="dcterms:W3CDTF">2021-01-07T15:52:35Z</dcterms:created>
  <dcterms:modified xsi:type="dcterms:W3CDTF">2024-02-21T14:10:54Z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0x010100842EFD5A27551B4AAACAF1145BBAC898</vt:lpwstr>
  </property>
</Properties>
</file>